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58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C0C2C9A-FF48-4EB7-B70D-FC38F5C935B3}" type="datetimeFigureOut">
              <a:rPr lang="en-US" smtClean="0"/>
              <a:t>8/12/2011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47D8C20-7563-483F-87DF-B976FC0925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2638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31811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8650312" indent="-38185201" defTabSz="931811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51170233" indent="-49773311" defTabSz="931811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174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524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69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180D384F-4E8A-4702-A548-4A49A2060604}" type="slidenum">
              <a:rPr lang="en-US" sz="1200"/>
              <a:pPr/>
              <a:t>1</a:t>
            </a:fld>
            <a:endParaRPr lang="en-US" sz="1200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2228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>
              <a:latin typeface="Arial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501D5-0FBC-471A-BB03-1F3088ACB75E}" type="datetimeFigureOut">
              <a:rPr lang="en-US" smtClean="0"/>
              <a:t>8/12/2011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C8096-B31B-40C2-B382-16FEFEF2B8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812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501D5-0FBC-471A-BB03-1F3088ACB75E}" type="datetimeFigureOut">
              <a:rPr lang="en-US" smtClean="0"/>
              <a:t>8/12/2011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C8096-B31B-40C2-B382-16FEFEF2B8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277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501D5-0FBC-471A-BB03-1F3088ACB75E}" type="datetimeFigureOut">
              <a:rPr lang="en-US" smtClean="0"/>
              <a:t>8/12/2011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C8096-B31B-40C2-B382-16FEFEF2B8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312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501D5-0FBC-471A-BB03-1F3088ACB75E}" type="datetimeFigureOut">
              <a:rPr lang="en-US" smtClean="0"/>
              <a:t>8/12/2011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C8096-B31B-40C2-B382-16FEFEF2B8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838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501D5-0FBC-471A-BB03-1F3088ACB75E}" type="datetimeFigureOut">
              <a:rPr lang="en-US" smtClean="0"/>
              <a:t>8/12/2011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C8096-B31B-40C2-B382-16FEFEF2B8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605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501D5-0FBC-471A-BB03-1F3088ACB75E}" type="datetimeFigureOut">
              <a:rPr lang="en-US" smtClean="0"/>
              <a:t>8/12/2011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C8096-B31B-40C2-B382-16FEFEF2B8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9782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501D5-0FBC-471A-BB03-1F3088ACB75E}" type="datetimeFigureOut">
              <a:rPr lang="en-US" smtClean="0"/>
              <a:t>8/12/2011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C8096-B31B-40C2-B382-16FEFEF2B8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0200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501D5-0FBC-471A-BB03-1F3088ACB75E}" type="datetimeFigureOut">
              <a:rPr lang="en-US" smtClean="0"/>
              <a:t>8/12/2011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C8096-B31B-40C2-B382-16FEFEF2B8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438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501D5-0FBC-471A-BB03-1F3088ACB75E}" type="datetimeFigureOut">
              <a:rPr lang="en-US" smtClean="0"/>
              <a:t>8/12/2011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C8096-B31B-40C2-B382-16FEFEF2B8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338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501D5-0FBC-471A-BB03-1F3088ACB75E}" type="datetimeFigureOut">
              <a:rPr lang="en-US" smtClean="0"/>
              <a:t>8/12/2011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C8096-B31B-40C2-B382-16FEFEF2B8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02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501D5-0FBC-471A-BB03-1F3088ACB75E}" type="datetimeFigureOut">
              <a:rPr lang="en-US" smtClean="0"/>
              <a:t>8/12/2011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C8096-B31B-40C2-B382-16FEFEF2B8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065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F501D5-0FBC-471A-BB03-1F3088ACB75E}" type="datetimeFigureOut">
              <a:rPr lang="en-US" smtClean="0"/>
              <a:t>8/12/2011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8C8096-B31B-40C2-B382-16FEFEF2B8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0209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200" smtClean="0"/>
              <a:t>Triangulation</a:t>
            </a:r>
            <a:endParaRPr lang="en-US" sz="3800" i="1" smtClean="0"/>
          </a:p>
        </p:txBody>
      </p:sp>
      <p:sp>
        <p:nvSpPr>
          <p:cNvPr id="51204" name="Text Box 3"/>
          <p:cNvSpPr txBox="1">
            <a:spLocks noChangeArrowheads="1"/>
          </p:cNvSpPr>
          <p:nvPr/>
        </p:nvSpPr>
        <p:spPr bwMode="auto">
          <a:xfrm>
            <a:off x="6019800" y="5943600"/>
            <a:ext cx="29718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200"/>
              <a:t>*Based on the work of Murray Bowen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3810000" y="5486400"/>
            <a:ext cx="381000" cy="914400"/>
            <a:chOff x="192" y="2304"/>
            <a:chExt cx="565" cy="1119"/>
          </a:xfrm>
        </p:grpSpPr>
        <p:sp>
          <p:nvSpPr>
            <p:cNvPr id="51225" name="Oval 5"/>
            <p:cNvSpPr>
              <a:spLocks noChangeArrowheads="1"/>
            </p:cNvSpPr>
            <p:nvPr/>
          </p:nvSpPr>
          <p:spPr bwMode="auto">
            <a:xfrm>
              <a:off x="336" y="2304"/>
              <a:ext cx="336" cy="288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26" name="Line 6"/>
            <p:cNvSpPr>
              <a:spLocks noChangeShapeType="1"/>
            </p:cNvSpPr>
            <p:nvPr/>
          </p:nvSpPr>
          <p:spPr bwMode="auto">
            <a:xfrm>
              <a:off x="480" y="2592"/>
              <a:ext cx="0" cy="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27" name="Line 7"/>
            <p:cNvSpPr>
              <a:spLocks noChangeShapeType="1"/>
            </p:cNvSpPr>
            <p:nvPr/>
          </p:nvSpPr>
          <p:spPr bwMode="auto">
            <a:xfrm>
              <a:off x="495" y="3028"/>
              <a:ext cx="166" cy="39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28" name="Line 8"/>
            <p:cNvSpPr>
              <a:spLocks noChangeShapeType="1"/>
            </p:cNvSpPr>
            <p:nvPr/>
          </p:nvSpPr>
          <p:spPr bwMode="auto">
            <a:xfrm flipH="1">
              <a:off x="325" y="3013"/>
              <a:ext cx="155" cy="41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29" name="Line 9"/>
            <p:cNvSpPr>
              <a:spLocks noChangeShapeType="1"/>
            </p:cNvSpPr>
            <p:nvPr/>
          </p:nvSpPr>
          <p:spPr bwMode="auto">
            <a:xfrm flipH="1">
              <a:off x="192" y="2832"/>
              <a:ext cx="56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1206" name="Group 10"/>
          <p:cNvGrpSpPr>
            <a:grpSpLocks/>
          </p:cNvGrpSpPr>
          <p:nvPr/>
        </p:nvGrpSpPr>
        <p:grpSpPr bwMode="auto">
          <a:xfrm>
            <a:off x="2209800" y="2362200"/>
            <a:ext cx="381000" cy="914400"/>
            <a:chOff x="192" y="2304"/>
            <a:chExt cx="565" cy="1119"/>
          </a:xfrm>
        </p:grpSpPr>
        <p:sp>
          <p:nvSpPr>
            <p:cNvPr id="51220" name="Oval 11"/>
            <p:cNvSpPr>
              <a:spLocks noChangeArrowheads="1"/>
            </p:cNvSpPr>
            <p:nvPr/>
          </p:nvSpPr>
          <p:spPr bwMode="auto">
            <a:xfrm>
              <a:off x="336" y="2304"/>
              <a:ext cx="336" cy="288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21" name="Line 12"/>
            <p:cNvSpPr>
              <a:spLocks noChangeShapeType="1"/>
            </p:cNvSpPr>
            <p:nvPr/>
          </p:nvSpPr>
          <p:spPr bwMode="auto">
            <a:xfrm>
              <a:off x="480" y="2592"/>
              <a:ext cx="0" cy="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22" name="Line 13"/>
            <p:cNvSpPr>
              <a:spLocks noChangeShapeType="1"/>
            </p:cNvSpPr>
            <p:nvPr/>
          </p:nvSpPr>
          <p:spPr bwMode="auto">
            <a:xfrm>
              <a:off x="495" y="3028"/>
              <a:ext cx="166" cy="39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23" name="Line 14"/>
            <p:cNvSpPr>
              <a:spLocks noChangeShapeType="1"/>
            </p:cNvSpPr>
            <p:nvPr/>
          </p:nvSpPr>
          <p:spPr bwMode="auto">
            <a:xfrm flipH="1">
              <a:off x="325" y="3013"/>
              <a:ext cx="155" cy="41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24" name="Line 15"/>
            <p:cNvSpPr>
              <a:spLocks noChangeShapeType="1"/>
            </p:cNvSpPr>
            <p:nvPr/>
          </p:nvSpPr>
          <p:spPr bwMode="auto">
            <a:xfrm flipH="1">
              <a:off x="192" y="2832"/>
              <a:ext cx="56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1207" name="Text Box 16"/>
          <p:cNvSpPr txBox="1">
            <a:spLocks noChangeArrowheads="1"/>
          </p:cNvSpPr>
          <p:nvPr/>
        </p:nvSpPr>
        <p:spPr bwMode="auto">
          <a:xfrm>
            <a:off x="1371600" y="2514600"/>
            <a:ext cx="762000" cy="457200"/>
          </a:xfrm>
          <a:prstGeom prst="rect">
            <a:avLst/>
          </a:prstGeom>
          <a:solidFill>
            <a:srgbClr val="FFFF7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You</a:t>
            </a:r>
          </a:p>
        </p:txBody>
      </p:sp>
      <p:sp>
        <p:nvSpPr>
          <p:cNvPr id="51208" name="Text Box 17"/>
          <p:cNvSpPr txBox="1">
            <a:spLocks noChangeArrowheads="1"/>
          </p:cNvSpPr>
          <p:nvPr/>
        </p:nvSpPr>
        <p:spPr bwMode="auto">
          <a:xfrm>
            <a:off x="6096000" y="2438400"/>
            <a:ext cx="990600" cy="457200"/>
          </a:xfrm>
          <a:prstGeom prst="rect">
            <a:avLst/>
          </a:prstGeom>
          <a:solidFill>
            <a:srgbClr val="FFFF7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Them</a:t>
            </a:r>
          </a:p>
        </p:txBody>
      </p:sp>
      <p:sp>
        <p:nvSpPr>
          <p:cNvPr id="36882" name="Text Box 18"/>
          <p:cNvSpPr txBox="1">
            <a:spLocks noChangeArrowheads="1"/>
          </p:cNvSpPr>
          <p:nvPr/>
        </p:nvSpPr>
        <p:spPr bwMode="auto">
          <a:xfrm>
            <a:off x="4267200" y="5562600"/>
            <a:ext cx="1447800" cy="457200"/>
          </a:xfrm>
          <a:prstGeom prst="rect">
            <a:avLst/>
          </a:prstGeom>
          <a:solidFill>
            <a:srgbClr val="FFFF7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3rd Party</a:t>
            </a:r>
          </a:p>
        </p:txBody>
      </p:sp>
      <p:grpSp>
        <p:nvGrpSpPr>
          <p:cNvPr id="51210" name="Group 19"/>
          <p:cNvGrpSpPr>
            <a:grpSpLocks/>
          </p:cNvGrpSpPr>
          <p:nvPr/>
        </p:nvGrpSpPr>
        <p:grpSpPr bwMode="auto">
          <a:xfrm>
            <a:off x="5562600" y="2286000"/>
            <a:ext cx="381000" cy="914400"/>
            <a:chOff x="192" y="2304"/>
            <a:chExt cx="565" cy="1119"/>
          </a:xfrm>
        </p:grpSpPr>
        <p:sp>
          <p:nvSpPr>
            <p:cNvPr id="51215" name="Oval 20"/>
            <p:cNvSpPr>
              <a:spLocks noChangeArrowheads="1"/>
            </p:cNvSpPr>
            <p:nvPr/>
          </p:nvSpPr>
          <p:spPr bwMode="auto">
            <a:xfrm>
              <a:off x="336" y="2304"/>
              <a:ext cx="336" cy="288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16" name="Line 21"/>
            <p:cNvSpPr>
              <a:spLocks noChangeShapeType="1"/>
            </p:cNvSpPr>
            <p:nvPr/>
          </p:nvSpPr>
          <p:spPr bwMode="auto">
            <a:xfrm>
              <a:off x="480" y="2592"/>
              <a:ext cx="0" cy="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17" name="Line 22"/>
            <p:cNvSpPr>
              <a:spLocks noChangeShapeType="1"/>
            </p:cNvSpPr>
            <p:nvPr/>
          </p:nvSpPr>
          <p:spPr bwMode="auto">
            <a:xfrm>
              <a:off x="495" y="3028"/>
              <a:ext cx="166" cy="39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18" name="Line 23"/>
            <p:cNvSpPr>
              <a:spLocks noChangeShapeType="1"/>
            </p:cNvSpPr>
            <p:nvPr/>
          </p:nvSpPr>
          <p:spPr bwMode="auto">
            <a:xfrm flipH="1">
              <a:off x="325" y="3013"/>
              <a:ext cx="155" cy="41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19" name="Line 24"/>
            <p:cNvSpPr>
              <a:spLocks noChangeShapeType="1"/>
            </p:cNvSpPr>
            <p:nvPr/>
          </p:nvSpPr>
          <p:spPr bwMode="auto">
            <a:xfrm flipH="1">
              <a:off x="192" y="2832"/>
              <a:ext cx="56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6889" name="Freeform 25"/>
          <p:cNvSpPr>
            <a:spLocks/>
          </p:cNvSpPr>
          <p:nvPr/>
        </p:nvSpPr>
        <p:spPr bwMode="auto">
          <a:xfrm>
            <a:off x="2819400" y="2514600"/>
            <a:ext cx="2514600" cy="635000"/>
          </a:xfrm>
          <a:custGeom>
            <a:avLst/>
            <a:gdLst>
              <a:gd name="T0" fmla="*/ 0 w 1584"/>
              <a:gd name="T1" fmla="*/ 381000 h 400"/>
              <a:gd name="T2" fmla="*/ 152400 w 1584"/>
              <a:gd name="T3" fmla="*/ 76200 h 400"/>
              <a:gd name="T4" fmla="*/ 381000 w 1584"/>
              <a:gd name="T5" fmla="*/ 381000 h 400"/>
              <a:gd name="T6" fmla="*/ 533400 w 1584"/>
              <a:gd name="T7" fmla="*/ 152400 h 400"/>
              <a:gd name="T8" fmla="*/ 762000 w 1584"/>
              <a:gd name="T9" fmla="*/ 457200 h 400"/>
              <a:gd name="T10" fmla="*/ 838200 w 1584"/>
              <a:gd name="T11" fmla="*/ 0 h 400"/>
              <a:gd name="T12" fmla="*/ 1066800 w 1584"/>
              <a:gd name="T13" fmla="*/ 457200 h 400"/>
              <a:gd name="T14" fmla="*/ 1219200 w 1584"/>
              <a:gd name="T15" fmla="*/ 228600 h 400"/>
              <a:gd name="T16" fmla="*/ 1447800 w 1584"/>
              <a:gd name="T17" fmla="*/ 457200 h 400"/>
              <a:gd name="T18" fmla="*/ 1524000 w 1584"/>
              <a:gd name="T19" fmla="*/ 152400 h 400"/>
              <a:gd name="T20" fmla="*/ 1828800 w 1584"/>
              <a:gd name="T21" fmla="*/ 381000 h 400"/>
              <a:gd name="T22" fmla="*/ 1905000 w 1584"/>
              <a:gd name="T23" fmla="*/ 76200 h 400"/>
              <a:gd name="T24" fmla="*/ 2133600 w 1584"/>
              <a:gd name="T25" fmla="*/ 609600 h 400"/>
              <a:gd name="T26" fmla="*/ 2286000 w 1584"/>
              <a:gd name="T27" fmla="*/ 228600 h 400"/>
              <a:gd name="T28" fmla="*/ 2362200 w 1584"/>
              <a:gd name="T29" fmla="*/ 457200 h 400"/>
              <a:gd name="T30" fmla="*/ 2514600 w 1584"/>
              <a:gd name="T31" fmla="*/ 228600 h 400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1584"/>
              <a:gd name="T49" fmla="*/ 0 h 400"/>
              <a:gd name="T50" fmla="*/ 1584 w 1584"/>
              <a:gd name="T51" fmla="*/ 400 h 400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1584" h="400">
                <a:moveTo>
                  <a:pt x="0" y="240"/>
                </a:moveTo>
                <a:cubicBezTo>
                  <a:pt x="28" y="144"/>
                  <a:pt x="56" y="48"/>
                  <a:pt x="96" y="48"/>
                </a:cubicBezTo>
                <a:cubicBezTo>
                  <a:pt x="136" y="48"/>
                  <a:pt x="200" y="232"/>
                  <a:pt x="240" y="240"/>
                </a:cubicBezTo>
                <a:cubicBezTo>
                  <a:pt x="280" y="248"/>
                  <a:pt x="296" y="88"/>
                  <a:pt x="336" y="96"/>
                </a:cubicBezTo>
                <a:cubicBezTo>
                  <a:pt x="376" y="104"/>
                  <a:pt x="448" y="304"/>
                  <a:pt x="480" y="288"/>
                </a:cubicBezTo>
                <a:cubicBezTo>
                  <a:pt x="512" y="272"/>
                  <a:pt x="496" y="0"/>
                  <a:pt x="528" y="0"/>
                </a:cubicBezTo>
                <a:cubicBezTo>
                  <a:pt x="560" y="0"/>
                  <a:pt x="632" y="264"/>
                  <a:pt x="672" y="288"/>
                </a:cubicBezTo>
                <a:cubicBezTo>
                  <a:pt x="712" y="312"/>
                  <a:pt x="728" y="144"/>
                  <a:pt x="768" y="144"/>
                </a:cubicBezTo>
                <a:cubicBezTo>
                  <a:pt x="808" y="144"/>
                  <a:pt x="880" y="296"/>
                  <a:pt x="912" y="288"/>
                </a:cubicBezTo>
                <a:cubicBezTo>
                  <a:pt x="944" y="280"/>
                  <a:pt x="920" y="104"/>
                  <a:pt x="960" y="96"/>
                </a:cubicBezTo>
                <a:cubicBezTo>
                  <a:pt x="1000" y="88"/>
                  <a:pt x="1112" y="248"/>
                  <a:pt x="1152" y="240"/>
                </a:cubicBezTo>
                <a:cubicBezTo>
                  <a:pt x="1192" y="232"/>
                  <a:pt x="1168" y="24"/>
                  <a:pt x="1200" y="48"/>
                </a:cubicBezTo>
                <a:cubicBezTo>
                  <a:pt x="1232" y="72"/>
                  <a:pt x="1304" y="368"/>
                  <a:pt x="1344" y="384"/>
                </a:cubicBezTo>
                <a:cubicBezTo>
                  <a:pt x="1384" y="400"/>
                  <a:pt x="1416" y="160"/>
                  <a:pt x="1440" y="144"/>
                </a:cubicBezTo>
                <a:cubicBezTo>
                  <a:pt x="1464" y="128"/>
                  <a:pt x="1464" y="288"/>
                  <a:pt x="1488" y="288"/>
                </a:cubicBezTo>
                <a:cubicBezTo>
                  <a:pt x="1512" y="288"/>
                  <a:pt x="1568" y="176"/>
                  <a:pt x="1584" y="144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90" name="Line 26"/>
          <p:cNvSpPr>
            <a:spLocks noChangeShapeType="1"/>
          </p:cNvSpPr>
          <p:nvPr/>
        </p:nvSpPr>
        <p:spPr bwMode="auto">
          <a:xfrm>
            <a:off x="2438400" y="3352800"/>
            <a:ext cx="1143000" cy="2133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91" name="Line 27"/>
          <p:cNvSpPr>
            <a:spLocks noChangeShapeType="1"/>
          </p:cNvSpPr>
          <p:nvPr/>
        </p:nvSpPr>
        <p:spPr bwMode="auto">
          <a:xfrm flipH="1">
            <a:off x="4495800" y="3335338"/>
            <a:ext cx="1143000" cy="2133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92" name="Line 28"/>
          <p:cNvSpPr>
            <a:spLocks noChangeShapeType="1"/>
          </p:cNvSpPr>
          <p:nvPr/>
        </p:nvSpPr>
        <p:spPr bwMode="auto">
          <a:xfrm>
            <a:off x="2895600" y="2971800"/>
            <a:ext cx="2590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triangle" w="lg" len="lg"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538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82" grpId="0" animBg="1"/>
      <p:bldP spid="36889" grpId="0" animBg="1"/>
      <p:bldP spid="36890" grpId="0" animBg="1"/>
      <p:bldP spid="36891" grpId="0" animBg="1"/>
      <p:bldP spid="3689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14</Words>
  <Application>Microsoft Office PowerPoint</Application>
  <PresentationFormat>On-screen Show (4:3)</PresentationFormat>
  <Paragraphs>6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Triangulation</vt:lpstr>
    </vt:vector>
  </TitlesOfParts>
  <Company>Valued Customer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Triangulation</dc:title>
  <dc:creator>MLS144</dc:creator>
  <cp:lastModifiedBy>MLS144</cp:lastModifiedBy>
  <cp:revision>1</cp:revision>
  <cp:lastPrinted>2011-08-12T19:27:06Z</cp:lastPrinted>
  <dcterms:created xsi:type="dcterms:W3CDTF">2011-08-12T19:26:35Z</dcterms:created>
  <dcterms:modified xsi:type="dcterms:W3CDTF">2011-08-12T19:34:24Z</dcterms:modified>
</cp:coreProperties>
</file>