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BB466-E3F7-4893-93E6-D2DE461F447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79CC-F6C5-41BF-8F7D-1CBAB881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Awkward</a:t>
            </a:r>
            <a:r>
              <a:rPr lang="en-US" baseline="0" dirty="0" smtClean="0"/>
              <a:t> posture – me standing but still slumping and shoulders in bad location.</a:t>
            </a:r>
          </a:p>
          <a:p>
            <a:r>
              <a:rPr lang="en-US" baseline="0" dirty="0" smtClean="0"/>
              <a:t>Repetitive Motions – my example of constantly looking left, using the phone, etc.</a:t>
            </a:r>
          </a:p>
          <a:p>
            <a:r>
              <a:rPr lang="en-US" baseline="0" dirty="0" smtClean="0"/>
              <a:t>Pressure points – edge of desk, impact to nerves and tendons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9CC-F6C5-41BF-8F7D-1CBAB8814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Backrests</a:t>
            </a:r>
            <a:r>
              <a:rPr lang="en-US" baseline="0" dirty="0" smtClean="0"/>
              <a:t> – very important for support</a:t>
            </a:r>
          </a:p>
          <a:p>
            <a:r>
              <a:rPr lang="en-US" baseline="0" dirty="0" smtClean="0"/>
              <a:t>Seat – adjustable and at the right height, accommodate different hip sizes</a:t>
            </a:r>
          </a:p>
          <a:p>
            <a:r>
              <a:rPr lang="en-US" baseline="0" dirty="0" smtClean="0"/>
              <a:t>Armrests – adjustable, not to hard, rounded/padded edges, correct height</a:t>
            </a:r>
          </a:p>
          <a:p>
            <a:r>
              <a:rPr lang="en-US" baseline="0" dirty="0" smtClean="0"/>
              <a:t>Base – at least five legs,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9CC-F6C5-41BF-8F7D-1CBAB88146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2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8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3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2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6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1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2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C86-0C62-43C9-A914-1248193AC8AB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080C-F278-4614-8D2C-E8D7DC23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Ergonomics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Your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your space is set up in the safest and most comfortable way</a:t>
            </a:r>
          </a:p>
          <a:p>
            <a:r>
              <a:rPr lang="en-US" dirty="0" smtClean="0"/>
              <a:t>All things within easy reach and aligned properly</a:t>
            </a:r>
          </a:p>
          <a:p>
            <a:r>
              <a:rPr lang="en-US" dirty="0" smtClean="0"/>
              <a:t>Your workstation is all about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Monitors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Monitors</a:t>
            </a:r>
          </a:p>
          <a:p>
            <a:pPr lvl="1"/>
            <a:r>
              <a:rPr lang="en-US" dirty="0" smtClean="0"/>
              <a:t>20 – 40 inches away and directly in front of you</a:t>
            </a:r>
          </a:p>
          <a:p>
            <a:pPr lvl="1"/>
            <a:r>
              <a:rPr lang="en-US" dirty="0" smtClean="0"/>
              <a:t>Not more than 35 degrees to the left or right</a:t>
            </a:r>
          </a:p>
          <a:p>
            <a:pPr lvl="1"/>
            <a:r>
              <a:rPr lang="en-US" dirty="0" smtClean="0"/>
              <a:t>Top of screen at or near eye level</a:t>
            </a:r>
          </a:p>
          <a:p>
            <a:pPr lvl="1"/>
            <a:r>
              <a:rPr lang="en-US" dirty="0" smtClean="0"/>
              <a:t>Prevent glare from window, etc.</a:t>
            </a:r>
          </a:p>
          <a:p>
            <a:pPr lvl="1"/>
            <a:r>
              <a:rPr lang="en-US" dirty="0" smtClean="0"/>
              <a:t>Feet flat on the floor</a:t>
            </a:r>
          </a:p>
          <a:p>
            <a:pPr lvl="1"/>
            <a:r>
              <a:rPr lang="en-US" dirty="0" smtClean="0"/>
              <a:t>Thighs parallel to floor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88" y="2336800"/>
            <a:ext cx="3209112" cy="3598863"/>
          </a:xfrm>
        </p:spPr>
      </p:pic>
    </p:spTree>
    <p:extLst>
      <p:ext uri="{BB962C8B-B14F-4D97-AF65-F5344CB8AC3E}">
        <p14:creationId xmlns:p14="http://schemas.microsoft.com/office/powerpoint/2010/main" val="30555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Monitors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to close or to far away can lead to awkward posture and eye strain</a:t>
            </a:r>
          </a:p>
          <a:p>
            <a:r>
              <a:rPr lang="en-US" dirty="0" smtClean="0"/>
              <a:t>Eye fatigue – can cause dryness if you look at the monitor for a long time</a:t>
            </a:r>
          </a:p>
          <a:p>
            <a:r>
              <a:rPr lang="en-US" dirty="0" smtClean="0"/>
              <a:t>Take viewing breaks – look away from the monitor, blink to exercise the eyes</a:t>
            </a:r>
          </a:p>
          <a:p>
            <a:r>
              <a:rPr lang="en-US" dirty="0" smtClean="0"/>
              <a:t>Do some non-computer duties/work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printed material – don’t put it off to the side when reading and typing, have it directly in front of the monitor</a:t>
            </a:r>
          </a:p>
          <a:p>
            <a:r>
              <a:rPr lang="en-US" dirty="0" smtClean="0"/>
              <a:t>Two monitors – keep them close together and your chair right in the middle of them</a:t>
            </a:r>
          </a:p>
          <a:p>
            <a:r>
              <a:rPr lang="en-US" dirty="0" smtClean="0"/>
              <a:t>Adjustable monitor – good to have but if not, adjust your chair.  Be careful as a higher chair can cause other posture issues with legs</a:t>
            </a:r>
            <a:r>
              <a:rPr lang="en-US" dirty="0"/>
              <a:t> </a:t>
            </a:r>
            <a:r>
              <a:rPr lang="en-US" dirty="0" smtClean="0"/>
              <a:t>not properly aligned and feet not flat on the floor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Typing is a very common task we all do</a:t>
            </a:r>
          </a:p>
          <a:p>
            <a:r>
              <a:rPr lang="en-US" dirty="0" smtClean="0"/>
              <a:t>Keyboard arrangement</a:t>
            </a:r>
          </a:p>
          <a:p>
            <a:pPr lvl="1"/>
            <a:r>
              <a:rPr lang="en-US" dirty="0" smtClean="0"/>
              <a:t>Directly in front of you</a:t>
            </a:r>
          </a:p>
          <a:p>
            <a:pPr lvl="1"/>
            <a:r>
              <a:rPr lang="en-US" dirty="0" smtClean="0"/>
              <a:t>Not to high or to low, this can lead to carpal tunnel syndrome</a:t>
            </a:r>
          </a:p>
          <a:p>
            <a:pPr lvl="1"/>
            <a:r>
              <a:rPr lang="en-US" dirty="0" smtClean="0"/>
              <a:t>Not to close or to far away from you, elbows should remain close to your body and forearms parallel to the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Body Position</a:t>
            </a:r>
          </a:p>
          <a:p>
            <a:pPr lvl="1"/>
            <a:r>
              <a:rPr lang="en-US" dirty="0" smtClean="0"/>
              <a:t>Relax your shoulders and keep elbows close to your body</a:t>
            </a:r>
          </a:p>
          <a:p>
            <a:pPr lvl="1"/>
            <a:r>
              <a:rPr lang="en-US" dirty="0" smtClean="0"/>
              <a:t>Keep wrists straight and in line with your forearms</a:t>
            </a:r>
          </a:p>
          <a:p>
            <a:pPr lvl="1"/>
            <a:r>
              <a:rPr lang="en-US" dirty="0" smtClean="0"/>
              <a:t>Maintain a neutral wrist position, not bending your wrists up or down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Bad Practices</a:t>
            </a:r>
          </a:p>
          <a:p>
            <a:pPr lvl="1"/>
            <a:r>
              <a:rPr lang="en-US" dirty="0" smtClean="0"/>
              <a:t>Bending your wrists sideways to reach keys</a:t>
            </a:r>
          </a:p>
          <a:p>
            <a:pPr lvl="1"/>
            <a:r>
              <a:rPr lang="en-US" dirty="0" smtClean="0"/>
              <a:t>Wrists bent upward</a:t>
            </a:r>
          </a:p>
          <a:p>
            <a:pPr lvl="1"/>
            <a:r>
              <a:rPr lang="en-US" dirty="0" smtClean="0"/>
              <a:t>Allowing contact stress to wrists, 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Keyboards and the mouse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25969"/>
            <a:ext cx="4697412" cy="22205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Keep the mouse close to the keyboard</a:t>
            </a:r>
          </a:p>
          <a:p>
            <a:r>
              <a:rPr lang="en-US" dirty="0" smtClean="0"/>
              <a:t>Try switching hands once in a while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Holders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3" y="2429691"/>
            <a:ext cx="4777741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them close to the monitor</a:t>
            </a:r>
          </a:p>
          <a:p>
            <a:r>
              <a:rPr lang="en-US" dirty="0" smtClean="0"/>
              <a:t>Appropriate placement reduces</a:t>
            </a:r>
          </a:p>
          <a:p>
            <a:pPr lvl="1"/>
            <a:r>
              <a:rPr lang="en-US" dirty="0" smtClean="0"/>
              <a:t>Bad head/neck posture</a:t>
            </a:r>
          </a:p>
          <a:p>
            <a:pPr lvl="1"/>
            <a:r>
              <a:rPr lang="en-US" dirty="0" smtClean="0"/>
              <a:t>Headaches</a:t>
            </a:r>
          </a:p>
          <a:p>
            <a:pPr lvl="1"/>
            <a:r>
              <a:rPr lang="en-US" dirty="0" smtClean="0"/>
              <a:t>Eyestrain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My example – always a document to the left – an issue for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Clearance for your legs</a:t>
            </a:r>
          </a:p>
          <a:p>
            <a:pPr lvl="1"/>
            <a:r>
              <a:rPr lang="en-US" dirty="0" smtClean="0"/>
              <a:t>Things placed so that you have awkward posture</a:t>
            </a:r>
          </a:p>
          <a:p>
            <a:pPr lvl="1"/>
            <a:r>
              <a:rPr lang="en-US" dirty="0" smtClean="0"/>
              <a:t>Most used items within close reach?</a:t>
            </a:r>
          </a:p>
          <a:p>
            <a:pPr lvl="1"/>
            <a:r>
              <a:rPr lang="en-US" dirty="0" smtClean="0"/>
              <a:t>Monitor at the right height and distance?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primary work zone is the area from your elbow to your hand</a:t>
            </a:r>
          </a:p>
          <a:p>
            <a:r>
              <a:rPr lang="en-US" dirty="0" smtClean="0"/>
              <a:t>Items used frequently should be in this zone</a:t>
            </a:r>
          </a:p>
          <a:p>
            <a:r>
              <a:rPr lang="en-US" dirty="0" smtClean="0"/>
              <a:t>Examples – keyboard, mouse, phone.  Able to reach/use them while sitting properly</a:t>
            </a:r>
          </a:p>
          <a:p>
            <a:r>
              <a:rPr lang="en-US" dirty="0" smtClean="0"/>
              <a:t>Contact stress – if your wrists contact the edge of the desk, consider padding the edge, use a wrist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ways to reduce risk of injuries on the job</a:t>
            </a:r>
          </a:p>
          <a:p>
            <a:r>
              <a:rPr lang="en-US" dirty="0" smtClean="0"/>
              <a:t>Evaluate and control ergonomic hazards</a:t>
            </a:r>
          </a:p>
          <a:p>
            <a:r>
              <a:rPr lang="en-US" dirty="0" smtClean="0"/>
              <a:t>Recognize early warning signs</a:t>
            </a:r>
          </a:p>
          <a:p>
            <a:r>
              <a:rPr lang="en-US" dirty="0" smtClean="0"/>
              <a:t>Discuss: posture, monitors, keyboards, </a:t>
            </a:r>
            <a:r>
              <a:rPr lang="en-US" dirty="0"/>
              <a:t>desks, </a:t>
            </a:r>
            <a:r>
              <a:rPr lang="en-US" dirty="0" smtClean="0"/>
              <a:t>chairs, phones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78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space is provided – clearance under the desk and good space for your feet</a:t>
            </a:r>
          </a:p>
          <a:p>
            <a:r>
              <a:rPr lang="en-US" dirty="0" smtClean="0"/>
              <a:t>Keep it free of clutter to keep movement and adjustments in place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Consider a standup desk</a:t>
            </a:r>
          </a:p>
          <a:p>
            <a:pPr lvl="1"/>
            <a:r>
              <a:rPr lang="en-US" dirty="0" smtClean="0"/>
              <a:t>Don’t sit all day – get up every hour and walk around for a few minutes</a:t>
            </a:r>
          </a:p>
          <a:p>
            <a:pPr lvl="1"/>
            <a:r>
              <a:rPr lang="en-US" dirty="0" smtClean="0"/>
              <a:t>Sitting all day is like smoking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Good chairs</a:t>
            </a:r>
          </a:p>
          <a:p>
            <a:pPr lvl="1"/>
            <a:r>
              <a:rPr lang="en-US" dirty="0" smtClean="0"/>
              <a:t>Support for the legs, buttock, back and arms</a:t>
            </a:r>
          </a:p>
          <a:p>
            <a:pPr lvl="1"/>
            <a:r>
              <a:rPr lang="en-US" dirty="0" smtClean="0"/>
              <a:t>Reduces awkward posture</a:t>
            </a:r>
          </a:p>
          <a:p>
            <a:pPr lvl="1"/>
            <a:r>
              <a:rPr lang="en-US" dirty="0" smtClean="0"/>
              <a:t>Fully adjustable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Feet flat on the floor, knee slightly lower than the hips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06" y="2336800"/>
            <a:ext cx="2348876" cy="3598863"/>
          </a:xfrm>
        </p:spPr>
      </p:pic>
    </p:spTree>
    <p:extLst>
      <p:ext uri="{BB962C8B-B14F-4D97-AF65-F5344CB8AC3E}">
        <p14:creationId xmlns:p14="http://schemas.microsoft.com/office/powerpoint/2010/main" val="1198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Desk Phone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3" y="2455818"/>
            <a:ext cx="5149397" cy="30896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phone is a key component of your workstation</a:t>
            </a:r>
          </a:p>
          <a:p>
            <a:r>
              <a:rPr lang="en-US" dirty="0" smtClean="0"/>
              <a:t>Keep the cord from getting tangled up</a:t>
            </a:r>
          </a:p>
          <a:p>
            <a:r>
              <a:rPr lang="en-US" dirty="0" smtClean="0"/>
              <a:t>Phone within reach</a:t>
            </a:r>
          </a:p>
          <a:p>
            <a:r>
              <a:rPr lang="en-US" dirty="0" smtClean="0"/>
              <a:t>Don’t pinch the phone between shoulder and neck</a:t>
            </a:r>
          </a:p>
          <a:p>
            <a:r>
              <a:rPr lang="en-US" dirty="0" smtClean="0"/>
              <a:t>Use a headset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Keith Wright</a:t>
            </a:r>
          </a:p>
          <a:p>
            <a:r>
              <a:rPr lang="en-US" dirty="0" smtClean="0"/>
              <a:t>Central Pierce Fire and Rescue</a:t>
            </a:r>
          </a:p>
          <a:p>
            <a:r>
              <a:rPr lang="en-US" dirty="0" smtClean="0"/>
              <a:t>kwright@centralpiercefire.org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ergonomics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Ergonomics is the study of the kind of work you do, the environment you work in and the tools you use to do your job.  </a:t>
            </a:r>
          </a:p>
          <a:p>
            <a:r>
              <a:rPr lang="en-US" dirty="0" smtClean="0"/>
              <a:t>When your workstation is set up correctly, you may:</a:t>
            </a:r>
          </a:p>
          <a:p>
            <a:pPr lvl="1"/>
            <a:r>
              <a:rPr lang="en-US" dirty="0" smtClean="0"/>
              <a:t>Be less likely to have problems such as headaches or eyestrain</a:t>
            </a:r>
          </a:p>
          <a:p>
            <a:pPr lvl="1"/>
            <a:r>
              <a:rPr lang="en-US" dirty="0" smtClean="0"/>
              <a:t>Reduce neck and back pain</a:t>
            </a:r>
          </a:p>
          <a:p>
            <a:pPr lvl="1"/>
            <a:r>
              <a:rPr lang="en-US" dirty="0" smtClean="0"/>
              <a:t>Prevent tendon problems that are linked to doing the same task over and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Ergonomics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potential work related risks in an office environment</a:t>
            </a:r>
          </a:p>
          <a:p>
            <a:r>
              <a:rPr lang="en-US" dirty="0" smtClean="0"/>
              <a:t>Some work can cause fatigue, discomfort and musculoskeletal disorders (MSD)</a:t>
            </a:r>
          </a:p>
          <a:p>
            <a:r>
              <a:rPr lang="en-US" dirty="0" smtClean="0"/>
              <a:t>My examples</a:t>
            </a:r>
          </a:p>
          <a:p>
            <a:pPr lvl="1"/>
            <a:r>
              <a:rPr lang="en-US" dirty="0" smtClean="0"/>
              <a:t>Years on days</a:t>
            </a:r>
          </a:p>
          <a:p>
            <a:pPr lvl="1"/>
            <a:r>
              <a:rPr lang="en-US" dirty="0" smtClean="0"/>
              <a:t>Good office, bad posture and use of the computer and phone</a:t>
            </a:r>
          </a:p>
          <a:p>
            <a:pPr lvl="1"/>
            <a:r>
              <a:rPr lang="en-US" dirty="0" smtClean="0"/>
              <a:t>Standing vs. sitting and movement</a:t>
            </a:r>
          </a:p>
          <a:p>
            <a:pPr lvl="1"/>
            <a:r>
              <a:rPr lang="en-US" dirty="0" smtClean="0"/>
              <a:t>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ways to adapt the workplace to fit the worker</a:t>
            </a:r>
          </a:p>
          <a:p>
            <a:r>
              <a:rPr lang="en-US" dirty="0" smtClean="0"/>
              <a:t>Tasks that can lead to injuries</a:t>
            </a:r>
          </a:p>
          <a:p>
            <a:pPr lvl="1"/>
            <a:r>
              <a:rPr lang="en-US" dirty="0" smtClean="0"/>
              <a:t>Awkward Posture – poorly designed workstation and poor practices</a:t>
            </a:r>
          </a:p>
          <a:p>
            <a:pPr lvl="1"/>
            <a:r>
              <a:rPr lang="en-US" dirty="0" smtClean="0"/>
              <a:t>Repetitive Motions – Can cause injury due to continual strains to same part of the body</a:t>
            </a:r>
          </a:p>
          <a:p>
            <a:pPr lvl="1"/>
            <a:r>
              <a:rPr lang="en-US" dirty="0" smtClean="0"/>
              <a:t>Pressure Points – direct pressure against a hard surface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minimize the risk of injury</a:t>
            </a:r>
          </a:p>
          <a:p>
            <a:pPr lvl="1"/>
            <a:r>
              <a:rPr lang="en-US" dirty="0" smtClean="0"/>
              <a:t>Do not do tasks that exceed your physical ability</a:t>
            </a:r>
          </a:p>
          <a:p>
            <a:pPr lvl="1"/>
            <a:r>
              <a:rPr lang="en-US" dirty="0" smtClean="0"/>
              <a:t>Make your workspace </a:t>
            </a:r>
            <a:r>
              <a:rPr lang="en-US" b="1" u="sng" dirty="0" smtClean="0"/>
              <a:t>designed around you!</a:t>
            </a:r>
          </a:p>
          <a:p>
            <a:pPr lvl="1"/>
            <a:r>
              <a:rPr lang="en-US" dirty="0" smtClean="0"/>
              <a:t>Use appropriate equipment to help you do your job</a:t>
            </a:r>
          </a:p>
          <a:p>
            <a:pPr lvl="1"/>
            <a:r>
              <a:rPr lang="en-US" dirty="0" smtClean="0"/>
              <a:t>Set up your work environment to help you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Your Desk is all about YOU!</a:t>
            </a:r>
          </a:p>
        </p:txBody>
      </p:sp>
    </p:spTree>
    <p:extLst>
      <p:ext uri="{BB962C8B-B14F-4D97-AF65-F5344CB8AC3E}">
        <p14:creationId xmlns:p14="http://schemas.microsoft.com/office/powerpoint/2010/main" val="37205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problems or movements that produce a small amount of discomfort can become an MSD issue</a:t>
            </a:r>
          </a:p>
          <a:p>
            <a:r>
              <a:rPr lang="en-US" dirty="0" smtClean="0"/>
              <a:t>Computer desk signs and symptoms</a:t>
            </a:r>
          </a:p>
          <a:p>
            <a:pPr lvl="1"/>
            <a:r>
              <a:rPr lang="en-US" dirty="0" smtClean="0"/>
              <a:t>Numbness and burning sensation to hands</a:t>
            </a:r>
          </a:p>
          <a:p>
            <a:pPr lvl="1"/>
            <a:r>
              <a:rPr lang="en-US" dirty="0" smtClean="0"/>
              <a:t>Reduced grip strength</a:t>
            </a:r>
          </a:p>
          <a:p>
            <a:pPr lvl="1"/>
            <a:r>
              <a:rPr lang="en-US" dirty="0" smtClean="0"/>
              <a:t>Swelling or stiffness in joints</a:t>
            </a:r>
          </a:p>
          <a:p>
            <a:pPr lvl="1"/>
            <a:r>
              <a:rPr lang="en-US" dirty="0" smtClean="0"/>
              <a:t>Pain in wrists, forearms, elbows, neck and back</a:t>
            </a:r>
          </a:p>
          <a:p>
            <a:pPr lvl="1"/>
            <a:r>
              <a:rPr lang="en-US" dirty="0" smtClean="0"/>
              <a:t>Reduced range of motion</a:t>
            </a:r>
          </a:p>
          <a:p>
            <a:pPr lvl="1"/>
            <a:r>
              <a:rPr lang="en-US" dirty="0" smtClean="0"/>
              <a:t>Dry, itchy, sore eyes and blurred vision</a:t>
            </a:r>
          </a:p>
          <a:p>
            <a:pPr lvl="1"/>
            <a:r>
              <a:rPr lang="en-US" dirty="0" smtClean="0"/>
              <a:t>Aching or tingling, cramping and weakness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Positioning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20" y="2229394"/>
            <a:ext cx="6388450" cy="3126377"/>
          </a:xfrm>
        </p:spPr>
      </p:pic>
    </p:spTree>
    <p:extLst>
      <p:ext uri="{BB962C8B-B14F-4D97-AF65-F5344CB8AC3E}">
        <p14:creationId xmlns:p14="http://schemas.microsoft.com/office/powerpoint/2010/main" val="8046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Positioning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to maintain a neutral body position – joints are naturally aligned</a:t>
            </a:r>
          </a:p>
          <a:p>
            <a:r>
              <a:rPr lang="en-US" dirty="0" smtClean="0"/>
              <a:t>Regardless of your position, in the same position for a long time can be an issue – adjust your chair, take small breaks to stretch and walk around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134</TotalTime>
  <Words>1040</Words>
  <Application>Microsoft Office PowerPoint</Application>
  <PresentationFormat>Widescreen</PresentationFormat>
  <Paragraphs>141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Berlin</vt:lpstr>
      <vt:lpstr>Office Ergonomics</vt:lpstr>
      <vt:lpstr>Course Objectives</vt:lpstr>
      <vt:lpstr>What is ergonomics </vt:lpstr>
      <vt:lpstr>Ergonomics Problem</vt:lpstr>
      <vt:lpstr>Principles of Ergonomics</vt:lpstr>
      <vt:lpstr>Principles of Ergonomics</vt:lpstr>
      <vt:lpstr>Musculoskeletal Disorders</vt:lpstr>
      <vt:lpstr>Proper Positioning</vt:lpstr>
      <vt:lpstr>Proper Positioning </vt:lpstr>
      <vt:lpstr>Evaluate Your Workstation</vt:lpstr>
      <vt:lpstr>Computer Monitors</vt:lpstr>
      <vt:lpstr>Computer Monitors</vt:lpstr>
      <vt:lpstr>Computer Monitors</vt:lpstr>
      <vt:lpstr>Keyboards</vt:lpstr>
      <vt:lpstr>Keyboards</vt:lpstr>
      <vt:lpstr>Keyboards and the mouse</vt:lpstr>
      <vt:lpstr>Document Holders</vt:lpstr>
      <vt:lpstr>Desks</vt:lpstr>
      <vt:lpstr>Desks</vt:lpstr>
      <vt:lpstr>Desks</vt:lpstr>
      <vt:lpstr>Desks</vt:lpstr>
      <vt:lpstr>Office Chairs</vt:lpstr>
      <vt:lpstr>Your Desk Phone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Ergonomics</dc:title>
  <dc:creator>Keith Wright</dc:creator>
  <cp:lastModifiedBy>Keith Wright</cp:lastModifiedBy>
  <cp:revision>25</cp:revision>
  <dcterms:created xsi:type="dcterms:W3CDTF">2017-01-23T22:49:11Z</dcterms:created>
  <dcterms:modified xsi:type="dcterms:W3CDTF">2017-05-08T00:20:48Z</dcterms:modified>
</cp:coreProperties>
</file>