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2" r:id="rId2"/>
  </p:sldMasterIdLst>
  <p:notesMasterIdLst>
    <p:notesMasterId r:id="rId40"/>
  </p:notesMasterIdLst>
  <p:sldIdLst>
    <p:sldId id="256" r:id="rId3"/>
    <p:sldId id="265" r:id="rId4"/>
    <p:sldId id="266" r:id="rId5"/>
    <p:sldId id="258" r:id="rId6"/>
    <p:sldId id="262" r:id="rId7"/>
    <p:sldId id="263" r:id="rId8"/>
    <p:sldId id="283" r:id="rId9"/>
    <p:sldId id="285" r:id="rId10"/>
    <p:sldId id="284" r:id="rId11"/>
    <p:sldId id="267" r:id="rId12"/>
    <p:sldId id="268" r:id="rId13"/>
    <p:sldId id="269" r:id="rId14"/>
    <p:sldId id="270" r:id="rId15"/>
    <p:sldId id="271" r:id="rId16"/>
    <p:sldId id="272" r:id="rId17"/>
    <p:sldId id="273" r:id="rId18"/>
    <p:sldId id="274" r:id="rId19"/>
    <p:sldId id="275" r:id="rId20"/>
    <p:sldId id="276" r:id="rId21"/>
    <p:sldId id="277" r:id="rId22"/>
    <p:sldId id="278" r:id="rId23"/>
    <p:sldId id="279" r:id="rId24"/>
    <p:sldId id="287" r:id="rId25"/>
    <p:sldId id="288" r:id="rId26"/>
    <p:sldId id="289" r:id="rId27"/>
    <p:sldId id="290" r:id="rId28"/>
    <p:sldId id="291" r:id="rId29"/>
    <p:sldId id="286" r:id="rId30"/>
    <p:sldId id="281" r:id="rId31"/>
    <p:sldId id="282" r:id="rId32"/>
    <p:sldId id="264" r:id="rId33"/>
    <p:sldId id="292" r:id="rId34"/>
    <p:sldId id="293" r:id="rId35"/>
    <p:sldId id="294" r:id="rId36"/>
    <p:sldId id="295" r:id="rId37"/>
    <p:sldId id="296" r:id="rId38"/>
    <p:sldId id="297" r:id="rId3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333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03" autoAdjust="0"/>
    <p:restoredTop sz="94671" autoAdjust="0"/>
  </p:normalViewPr>
  <p:slideViewPr>
    <p:cSldViewPr>
      <p:cViewPr>
        <p:scale>
          <a:sx n="78" d="100"/>
          <a:sy n="78" d="100"/>
        </p:scale>
        <p:origin x="-1146" y="150"/>
      </p:cViewPr>
      <p:guideLst>
        <p:guide orient="horz" pos="2160"/>
        <p:guide pos="2880"/>
      </p:guideLst>
    </p:cSldViewPr>
  </p:slideViewPr>
  <p:notesTextViewPr>
    <p:cViewPr>
      <p:scale>
        <a:sx n="1" d="1"/>
        <a:sy n="1" d="1"/>
      </p:scale>
      <p:origin x="0" y="0"/>
    </p:cViewPr>
  </p:notesTextViewPr>
  <p:sorterViewPr>
    <p:cViewPr>
      <p:scale>
        <a:sx n="128" d="100"/>
        <a:sy n="128"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slide" Target="slides/slide37.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viewProps" Target="view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notesMaster" Target="notesMasters/notesMaster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4"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20136F5-37DF-478D-BBEE-C35AA0A7F477}" type="datetimeFigureOut">
              <a:rPr lang="en-US" smtClean="0"/>
              <a:t>12/15/2014</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105B12E-5628-4AE0-A1DE-59C5BEA49CFC}" type="slidenum">
              <a:rPr lang="en-US" smtClean="0"/>
              <a:t>‹#›</a:t>
            </a:fld>
            <a:endParaRPr lang="en-US" dirty="0"/>
          </a:p>
        </p:txBody>
      </p:sp>
    </p:spTree>
    <p:extLst>
      <p:ext uri="{BB962C8B-B14F-4D97-AF65-F5344CB8AC3E}">
        <p14:creationId xmlns:p14="http://schemas.microsoft.com/office/powerpoint/2010/main" val="76463833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Arial" charset="0"/>
              </a:defRPr>
            </a:lvl1pPr>
            <a:lvl2pPr marL="742950" indent="-285750" eaLnBrk="0" hangingPunct="0">
              <a:spcBef>
                <a:spcPct val="30000"/>
              </a:spcBef>
              <a:defRPr sz="1200">
                <a:solidFill>
                  <a:schemeClr val="tx1"/>
                </a:solidFill>
                <a:latin typeface="Arial" charset="0"/>
              </a:defRPr>
            </a:lvl2pPr>
            <a:lvl3pPr marL="1143000" indent="-228600" eaLnBrk="0" hangingPunct="0">
              <a:spcBef>
                <a:spcPct val="30000"/>
              </a:spcBef>
              <a:defRPr sz="1200">
                <a:solidFill>
                  <a:schemeClr val="tx1"/>
                </a:solidFill>
                <a:latin typeface="Arial" charset="0"/>
              </a:defRPr>
            </a:lvl3pPr>
            <a:lvl4pPr marL="1600200" indent="-228600" eaLnBrk="0" hangingPunct="0">
              <a:spcBef>
                <a:spcPct val="30000"/>
              </a:spcBef>
              <a:defRPr sz="1200">
                <a:solidFill>
                  <a:schemeClr val="tx1"/>
                </a:solidFill>
                <a:latin typeface="Arial" charset="0"/>
              </a:defRPr>
            </a:lvl4pPr>
            <a:lvl5pPr marL="2057400" indent="-228600" eaLnBrk="0" hangingPunct="0">
              <a:spcBef>
                <a:spcPct val="30000"/>
              </a:spcBef>
              <a:defRPr sz="1200">
                <a:solidFill>
                  <a:schemeClr val="tx1"/>
                </a:solidFill>
                <a:latin typeface="Arial" charset="0"/>
              </a:defRPr>
            </a:lvl5pPr>
            <a:lvl6pPr marL="2514600" indent="-228600" eaLnBrk="0" fontAlgn="base" hangingPunct="0">
              <a:spcBef>
                <a:spcPct val="30000"/>
              </a:spcBef>
              <a:spcAft>
                <a:spcPct val="0"/>
              </a:spcAft>
              <a:defRPr sz="1200">
                <a:solidFill>
                  <a:schemeClr val="tx1"/>
                </a:solidFill>
                <a:latin typeface="Arial" charset="0"/>
              </a:defRPr>
            </a:lvl6pPr>
            <a:lvl7pPr marL="2971800" indent="-228600" eaLnBrk="0" fontAlgn="base" hangingPunct="0">
              <a:spcBef>
                <a:spcPct val="30000"/>
              </a:spcBef>
              <a:spcAft>
                <a:spcPct val="0"/>
              </a:spcAft>
              <a:defRPr sz="1200">
                <a:solidFill>
                  <a:schemeClr val="tx1"/>
                </a:solidFill>
                <a:latin typeface="Arial" charset="0"/>
              </a:defRPr>
            </a:lvl7pPr>
            <a:lvl8pPr marL="3429000" indent="-228600" eaLnBrk="0" fontAlgn="base" hangingPunct="0">
              <a:spcBef>
                <a:spcPct val="30000"/>
              </a:spcBef>
              <a:spcAft>
                <a:spcPct val="0"/>
              </a:spcAft>
              <a:defRPr sz="1200">
                <a:solidFill>
                  <a:schemeClr val="tx1"/>
                </a:solidFill>
                <a:latin typeface="Arial" charset="0"/>
              </a:defRPr>
            </a:lvl8pPr>
            <a:lvl9pPr marL="3886200" indent="-228600" eaLnBrk="0" fontAlgn="base" hangingPunct="0">
              <a:spcBef>
                <a:spcPct val="30000"/>
              </a:spcBef>
              <a:spcAft>
                <a:spcPct val="0"/>
              </a:spcAft>
              <a:defRPr sz="1200">
                <a:solidFill>
                  <a:schemeClr val="tx1"/>
                </a:solidFill>
                <a:latin typeface="Arial" charset="0"/>
              </a:defRPr>
            </a:lvl9pPr>
          </a:lstStyle>
          <a:p>
            <a:pPr eaLnBrk="1" hangingPunct="1">
              <a:spcBef>
                <a:spcPct val="0"/>
              </a:spcBef>
            </a:pPr>
            <a:fld id="{3C197D42-147D-4A73-9C7D-9B2F63A8EDAF}" type="slidenum">
              <a:rPr lang="en-US" altLang="en-US" smtClean="0"/>
              <a:pPr eaLnBrk="1" hangingPunct="1">
                <a:spcBef>
                  <a:spcPct val="0"/>
                </a:spcBef>
              </a:pPr>
              <a:t>10</a:t>
            </a:fld>
            <a:endParaRPr lang="en-US" altLang="en-US" smtClean="0"/>
          </a:p>
        </p:txBody>
      </p:sp>
      <p:sp>
        <p:nvSpPr>
          <p:cNvPr id="31747" name="Rectangle 2"/>
          <p:cNvSpPr>
            <a:spLocks noGrp="1" noRot="1" noChangeAspect="1" noChangeArrowheads="1" noTextEdit="1"/>
          </p:cNvSpPr>
          <p:nvPr>
            <p:ph type="sldImg"/>
          </p:nvPr>
        </p:nvSpPr>
        <p:spPr>
          <a:ln/>
        </p:spPr>
      </p:sp>
      <p:sp>
        <p:nvSpPr>
          <p:cNvPr id="3174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smtClean="0"/>
              <a:t>©2008  The Group for Organizational Effectiveness, Inc. </a:t>
            </a:r>
          </a:p>
          <a:p>
            <a:r>
              <a:rPr lang="en-US" altLang="en-US" smtClean="0"/>
              <a:t>Registered gOEbase users may adapt for internal use only.</a:t>
            </a:r>
          </a:p>
          <a:p>
            <a:r>
              <a:rPr lang="en-US" altLang="en-US" smtClean="0"/>
              <a:t>Cannot be re-sold or used for external or commercial purposes.</a:t>
            </a:r>
          </a:p>
          <a:p>
            <a:pPr eaLnBrk="1" hangingPunct="1"/>
            <a:endParaRPr lang="en-US" altLang="en-US"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Arial" charset="0"/>
              </a:defRPr>
            </a:lvl1pPr>
            <a:lvl2pPr marL="742950" indent="-285750" eaLnBrk="0" hangingPunct="0">
              <a:spcBef>
                <a:spcPct val="30000"/>
              </a:spcBef>
              <a:defRPr sz="1200">
                <a:solidFill>
                  <a:schemeClr val="tx1"/>
                </a:solidFill>
                <a:latin typeface="Arial" charset="0"/>
              </a:defRPr>
            </a:lvl2pPr>
            <a:lvl3pPr marL="1143000" indent="-228600" eaLnBrk="0" hangingPunct="0">
              <a:spcBef>
                <a:spcPct val="30000"/>
              </a:spcBef>
              <a:defRPr sz="1200">
                <a:solidFill>
                  <a:schemeClr val="tx1"/>
                </a:solidFill>
                <a:latin typeface="Arial" charset="0"/>
              </a:defRPr>
            </a:lvl3pPr>
            <a:lvl4pPr marL="1600200" indent="-228600" eaLnBrk="0" hangingPunct="0">
              <a:spcBef>
                <a:spcPct val="30000"/>
              </a:spcBef>
              <a:defRPr sz="1200">
                <a:solidFill>
                  <a:schemeClr val="tx1"/>
                </a:solidFill>
                <a:latin typeface="Arial" charset="0"/>
              </a:defRPr>
            </a:lvl4pPr>
            <a:lvl5pPr marL="2057400" indent="-228600" eaLnBrk="0" hangingPunct="0">
              <a:spcBef>
                <a:spcPct val="30000"/>
              </a:spcBef>
              <a:defRPr sz="1200">
                <a:solidFill>
                  <a:schemeClr val="tx1"/>
                </a:solidFill>
                <a:latin typeface="Arial" charset="0"/>
              </a:defRPr>
            </a:lvl5pPr>
            <a:lvl6pPr marL="2514600" indent="-228600" eaLnBrk="0" fontAlgn="base" hangingPunct="0">
              <a:spcBef>
                <a:spcPct val="30000"/>
              </a:spcBef>
              <a:spcAft>
                <a:spcPct val="0"/>
              </a:spcAft>
              <a:defRPr sz="1200">
                <a:solidFill>
                  <a:schemeClr val="tx1"/>
                </a:solidFill>
                <a:latin typeface="Arial" charset="0"/>
              </a:defRPr>
            </a:lvl6pPr>
            <a:lvl7pPr marL="2971800" indent="-228600" eaLnBrk="0" fontAlgn="base" hangingPunct="0">
              <a:spcBef>
                <a:spcPct val="30000"/>
              </a:spcBef>
              <a:spcAft>
                <a:spcPct val="0"/>
              </a:spcAft>
              <a:defRPr sz="1200">
                <a:solidFill>
                  <a:schemeClr val="tx1"/>
                </a:solidFill>
                <a:latin typeface="Arial" charset="0"/>
              </a:defRPr>
            </a:lvl7pPr>
            <a:lvl8pPr marL="3429000" indent="-228600" eaLnBrk="0" fontAlgn="base" hangingPunct="0">
              <a:spcBef>
                <a:spcPct val="30000"/>
              </a:spcBef>
              <a:spcAft>
                <a:spcPct val="0"/>
              </a:spcAft>
              <a:defRPr sz="1200">
                <a:solidFill>
                  <a:schemeClr val="tx1"/>
                </a:solidFill>
                <a:latin typeface="Arial" charset="0"/>
              </a:defRPr>
            </a:lvl8pPr>
            <a:lvl9pPr marL="3886200" indent="-228600" eaLnBrk="0" fontAlgn="base" hangingPunct="0">
              <a:spcBef>
                <a:spcPct val="30000"/>
              </a:spcBef>
              <a:spcAft>
                <a:spcPct val="0"/>
              </a:spcAft>
              <a:defRPr sz="1200">
                <a:solidFill>
                  <a:schemeClr val="tx1"/>
                </a:solidFill>
                <a:latin typeface="Arial" charset="0"/>
              </a:defRPr>
            </a:lvl9pPr>
          </a:lstStyle>
          <a:p>
            <a:pPr eaLnBrk="1" hangingPunct="1">
              <a:spcBef>
                <a:spcPct val="0"/>
              </a:spcBef>
            </a:pPr>
            <a:fld id="{719A42E0-AAC7-4F0F-BF84-E27465F815F7}" type="slidenum">
              <a:rPr lang="en-US" altLang="en-US" smtClean="0"/>
              <a:pPr eaLnBrk="1" hangingPunct="1">
                <a:spcBef>
                  <a:spcPct val="0"/>
                </a:spcBef>
              </a:pPr>
              <a:t>20</a:t>
            </a:fld>
            <a:endParaRPr lang="en-US" altLang="en-US" smtClean="0"/>
          </a:p>
        </p:txBody>
      </p:sp>
      <p:sp>
        <p:nvSpPr>
          <p:cNvPr id="57347" name="Rectangle 2"/>
          <p:cNvSpPr>
            <a:spLocks noGrp="1" noRot="1" noChangeAspect="1" noChangeArrowheads="1" noTextEdit="1"/>
          </p:cNvSpPr>
          <p:nvPr>
            <p:ph type="sldImg"/>
          </p:nvPr>
        </p:nvSpPr>
        <p:spPr>
          <a:ln/>
        </p:spPr>
      </p:sp>
      <p:sp>
        <p:nvSpPr>
          <p:cNvPr id="5734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Arial" charset="0"/>
              </a:defRPr>
            </a:lvl1pPr>
            <a:lvl2pPr marL="742950" indent="-285750" eaLnBrk="0" hangingPunct="0">
              <a:spcBef>
                <a:spcPct val="30000"/>
              </a:spcBef>
              <a:defRPr sz="1200">
                <a:solidFill>
                  <a:schemeClr val="tx1"/>
                </a:solidFill>
                <a:latin typeface="Arial" charset="0"/>
              </a:defRPr>
            </a:lvl2pPr>
            <a:lvl3pPr marL="1143000" indent="-228600" eaLnBrk="0" hangingPunct="0">
              <a:spcBef>
                <a:spcPct val="30000"/>
              </a:spcBef>
              <a:defRPr sz="1200">
                <a:solidFill>
                  <a:schemeClr val="tx1"/>
                </a:solidFill>
                <a:latin typeface="Arial" charset="0"/>
              </a:defRPr>
            </a:lvl3pPr>
            <a:lvl4pPr marL="1600200" indent="-228600" eaLnBrk="0" hangingPunct="0">
              <a:spcBef>
                <a:spcPct val="30000"/>
              </a:spcBef>
              <a:defRPr sz="1200">
                <a:solidFill>
                  <a:schemeClr val="tx1"/>
                </a:solidFill>
                <a:latin typeface="Arial" charset="0"/>
              </a:defRPr>
            </a:lvl4pPr>
            <a:lvl5pPr marL="2057400" indent="-228600" eaLnBrk="0" hangingPunct="0">
              <a:spcBef>
                <a:spcPct val="30000"/>
              </a:spcBef>
              <a:defRPr sz="1200">
                <a:solidFill>
                  <a:schemeClr val="tx1"/>
                </a:solidFill>
                <a:latin typeface="Arial" charset="0"/>
              </a:defRPr>
            </a:lvl5pPr>
            <a:lvl6pPr marL="2514600" indent="-228600" eaLnBrk="0" fontAlgn="base" hangingPunct="0">
              <a:spcBef>
                <a:spcPct val="30000"/>
              </a:spcBef>
              <a:spcAft>
                <a:spcPct val="0"/>
              </a:spcAft>
              <a:defRPr sz="1200">
                <a:solidFill>
                  <a:schemeClr val="tx1"/>
                </a:solidFill>
                <a:latin typeface="Arial" charset="0"/>
              </a:defRPr>
            </a:lvl6pPr>
            <a:lvl7pPr marL="2971800" indent="-228600" eaLnBrk="0" fontAlgn="base" hangingPunct="0">
              <a:spcBef>
                <a:spcPct val="30000"/>
              </a:spcBef>
              <a:spcAft>
                <a:spcPct val="0"/>
              </a:spcAft>
              <a:defRPr sz="1200">
                <a:solidFill>
                  <a:schemeClr val="tx1"/>
                </a:solidFill>
                <a:latin typeface="Arial" charset="0"/>
              </a:defRPr>
            </a:lvl7pPr>
            <a:lvl8pPr marL="3429000" indent="-228600" eaLnBrk="0" fontAlgn="base" hangingPunct="0">
              <a:spcBef>
                <a:spcPct val="30000"/>
              </a:spcBef>
              <a:spcAft>
                <a:spcPct val="0"/>
              </a:spcAft>
              <a:defRPr sz="1200">
                <a:solidFill>
                  <a:schemeClr val="tx1"/>
                </a:solidFill>
                <a:latin typeface="Arial" charset="0"/>
              </a:defRPr>
            </a:lvl8pPr>
            <a:lvl9pPr marL="3886200" indent="-228600" eaLnBrk="0" fontAlgn="base" hangingPunct="0">
              <a:spcBef>
                <a:spcPct val="30000"/>
              </a:spcBef>
              <a:spcAft>
                <a:spcPct val="0"/>
              </a:spcAft>
              <a:defRPr sz="1200">
                <a:solidFill>
                  <a:schemeClr val="tx1"/>
                </a:solidFill>
                <a:latin typeface="Arial" charset="0"/>
              </a:defRPr>
            </a:lvl9pPr>
          </a:lstStyle>
          <a:p>
            <a:pPr eaLnBrk="1" hangingPunct="1">
              <a:spcBef>
                <a:spcPct val="0"/>
              </a:spcBef>
            </a:pPr>
            <a:fld id="{634C5AD1-0E19-42D9-92DC-4516BFA51A88}" type="slidenum">
              <a:rPr lang="en-US" altLang="en-US" smtClean="0"/>
              <a:pPr eaLnBrk="1" hangingPunct="1">
                <a:spcBef>
                  <a:spcPct val="0"/>
                </a:spcBef>
              </a:pPr>
              <a:t>21</a:t>
            </a:fld>
            <a:endParaRPr lang="en-US" altLang="en-US" smtClean="0"/>
          </a:p>
        </p:txBody>
      </p:sp>
      <p:sp>
        <p:nvSpPr>
          <p:cNvPr id="58371" name="Rectangle 2"/>
          <p:cNvSpPr>
            <a:spLocks noGrp="1" noRot="1" noChangeAspect="1" noChangeArrowheads="1" noTextEdit="1"/>
          </p:cNvSpPr>
          <p:nvPr>
            <p:ph type="sldImg"/>
          </p:nvPr>
        </p:nvSpPr>
        <p:spPr>
          <a:ln/>
        </p:spPr>
      </p:sp>
      <p:sp>
        <p:nvSpPr>
          <p:cNvPr id="5837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Arial" charset="0"/>
              </a:defRPr>
            </a:lvl1pPr>
            <a:lvl2pPr marL="742950" indent="-285750" eaLnBrk="0" hangingPunct="0">
              <a:spcBef>
                <a:spcPct val="30000"/>
              </a:spcBef>
              <a:defRPr sz="1200">
                <a:solidFill>
                  <a:schemeClr val="tx1"/>
                </a:solidFill>
                <a:latin typeface="Arial" charset="0"/>
              </a:defRPr>
            </a:lvl2pPr>
            <a:lvl3pPr marL="1143000" indent="-228600" eaLnBrk="0" hangingPunct="0">
              <a:spcBef>
                <a:spcPct val="30000"/>
              </a:spcBef>
              <a:defRPr sz="1200">
                <a:solidFill>
                  <a:schemeClr val="tx1"/>
                </a:solidFill>
                <a:latin typeface="Arial" charset="0"/>
              </a:defRPr>
            </a:lvl3pPr>
            <a:lvl4pPr marL="1600200" indent="-228600" eaLnBrk="0" hangingPunct="0">
              <a:spcBef>
                <a:spcPct val="30000"/>
              </a:spcBef>
              <a:defRPr sz="1200">
                <a:solidFill>
                  <a:schemeClr val="tx1"/>
                </a:solidFill>
                <a:latin typeface="Arial" charset="0"/>
              </a:defRPr>
            </a:lvl4pPr>
            <a:lvl5pPr marL="2057400" indent="-228600" eaLnBrk="0" hangingPunct="0">
              <a:spcBef>
                <a:spcPct val="30000"/>
              </a:spcBef>
              <a:defRPr sz="1200">
                <a:solidFill>
                  <a:schemeClr val="tx1"/>
                </a:solidFill>
                <a:latin typeface="Arial" charset="0"/>
              </a:defRPr>
            </a:lvl5pPr>
            <a:lvl6pPr marL="2514600" indent="-228600" eaLnBrk="0" fontAlgn="base" hangingPunct="0">
              <a:spcBef>
                <a:spcPct val="30000"/>
              </a:spcBef>
              <a:spcAft>
                <a:spcPct val="0"/>
              </a:spcAft>
              <a:defRPr sz="1200">
                <a:solidFill>
                  <a:schemeClr val="tx1"/>
                </a:solidFill>
                <a:latin typeface="Arial" charset="0"/>
              </a:defRPr>
            </a:lvl6pPr>
            <a:lvl7pPr marL="2971800" indent="-228600" eaLnBrk="0" fontAlgn="base" hangingPunct="0">
              <a:spcBef>
                <a:spcPct val="30000"/>
              </a:spcBef>
              <a:spcAft>
                <a:spcPct val="0"/>
              </a:spcAft>
              <a:defRPr sz="1200">
                <a:solidFill>
                  <a:schemeClr val="tx1"/>
                </a:solidFill>
                <a:latin typeface="Arial" charset="0"/>
              </a:defRPr>
            </a:lvl7pPr>
            <a:lvl8pPr marL="3429000" indent="-228600" eaLnBrk="0" fontAlgn="base" hangingPunct="0">
              <a:spcBef>
                <a:spcPct val="30000"/>
              </a:spcBef>
              <a:spcAft>
                <a:spcPct val="0"/>
              </a:spcAft>
              <a:defRPr sz="1200">
                <a:solidFill>
                  <a:schemeClr val="tx1"/>
                </a:solidFill>
                <a:latin typeface="Arial" charset="0"/>
              </a:defRPr>
            </a:lvl8pPr>
            <a:lvl9pPr marL="3886200" indent="-228600" eaLnBrk="0" fontAlgn="base" hangingPunct="0">
              <a:spcBef>
                <a:spcPct val="30000"/>
              </a:spcBef>
              <a:spcAft>
                <a:spcPct val="0"/>
              </a:spcAft>
              <a:defRPr sz="1200">
                <a:solidFill>
                  <a:schemeClr val="tx1"/>
                </a:solidFill>
                <a:latin typeface="Arial" charset="0"/>
              </a:defRPr>
            </a:lvl9pPr>
          </a:lstStyle>
          <a:p>
            <a:pPr eaLnBrk="1" hangingPunct="1">
              <a:spcBef>
                <a:spcPct val="0"/>
              </a:spcBef>
            </a:pPr>
            <a:fld id="{447DFE67-545D-4D88-8E91-DAFFBBBBCA29}" type="slidenum">
              <a:rPr lang="en-US" altLang="en-US" smtClean="0"/>
              <a:pPr eaLnBrk="1" hangingPunct="1">
                <a:spcBef>
                  <a:spcPct val="0"/>
                </a:spcBef>
              </a:pPr>
              <a:t>22</a:t>
            </a:fld>
            <a:endParaRPr lang="en-US" altLang="en-US" smtClean="0"/>
          </a:p>
        </p:txBody>
      </p:sp>
      <p:sp>
        <p:nvSpPr>
          <p:cNvPr id="59395" name="Rectangle 2"/>
          <p:cNvSpPr>
            <a:spLocks noGrp="1" noRot="1" noChangeAspect="1" noChangeArrowheads="1" noTextEdit="1"/>
          </p:cNvSpPr>
          <p:nvPr>
            <p:ph type="sldImg"/>
          </p:nvPr>
        </p:nvSpPr>
        <p:spPr>
          <a:ln/>
        </p:spPr>
      </p:sp>
      <p:sp>
        <p:nvSpPr>
          <p:cNvPr id="5939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Arial" charset="0"/>
              </a:defRPr>
            </a:lvl1pPr>
            <a:lvl2pPr marL="742950" indent="-285750" eaLnBrk="0" hangingPunct="0">
              <a:spcBef>
                <a:spcPct val="30000"/>
              </a:spcBef>
              <a:defRPr sz="1200">
                <a:solidFill>
                  <a:schemeClr val="tx1"/>
                </a:solidFill>
                <a:latin typeface="Arial" charset="0"/>
              </a:defRPr>
            </a:lvl2pPr>
            <a:lvl3pPr marL="1143000" indent="-228600" eaLnBrk="0" hangingPunct="0">
              <a:spcBef>
                <a:spcPct val="30000"/>
              </a:spcBef>
              <a:defRPr sz="1200">
                <a:solidFill>
                  <a:schemeClr val="tx1"/>
                </a:solidFill>
                <a:latin typeface="Arial" charset="0"/>
              </a:defRPr>
            </a:lvl3pPr>
            <a:lvl4pPr marL="1600200" indent="-228600" eaLnBrk="0" hangingPunct="0">
              <a:spcBef>
                <a:spcPct val="30000"/>
              </a:spcBef>
              <a:defRPr sz="1200">
                <a:solidFill>
                  <a:schemeClr val="tx1"/>
                </a:solidFill>
                <a:latin typeface="Arial" charset="0"/>
              </a:defRPr>
            </a:lvl4pPr>
            <a:lvl5pPr marL="2057400" indent="-228600" eaLnBrk="0" hangingPunct="0">
              <a:spcBef>
                <a:spcPct val="30000"/>
              </a:spcBef>
              <a:defRPr sz="1200">
                <a:solidFill>
                  <a:schemeClr val="tx1"/>
                </a:solidFill>
                <a:latin typeface="Arial" charset="0"/>
              </a:defRPr>
            </a:lvl5pPr>
            <a:lvl6pPr marL="2514600" indent="-228600" eaLnBrk="0" fontAlgn="base" hangingPunct="0">
              <a:spcBef>
                <a:spcPct val="30000"/>
              </a:spcBef>
              <a:spcAft>
                <a:spcPct val="0"/>
              </a:spcAft>
              <a:defRPr sz="1200">
                <a:solidFill>
                  <a:schemeClr val="tx1"/>
                </a:solidFill>
                <a:latin typeface="Arial" charset="0"/>
              </a:defRPr>
            </a:lvl6pPr>
            <a:lvl7pPr marL="2971800" indent="-228600" eaLnBrk="0" fontAlgn="base" hangingPunct="0">
              <a:spcBef>
                <a:spcPct val="30000"/>
              </a:spcBef>
              <a:spcAft>
                <a:spcPct val="0"/>
              </a:spcAft>
              <a:defRPr sz="1200">
                <a:solidFill>
                  <a:schemeClr val="tx1"/>
                </a:solidFill>
                <a:latin typeface="Arial" charset="0"/>
              </a:defRPr>
            </a:lvl7pPr>
            <a:lvl8pPr marL="3429000" indent="-228600" eaLnBrk="0" fontAlgn="base" hangingPunct="0">
              <a:spcBef>
                <a:spcPct val="30000"/>
              </a:spcBef>
              <a:spcAft>
                <a:spcPct val="0"/>
              </a:spcAft>
              <a:defRPr sz="1200">
                <a:solidFill>
                  <a:schemeClr val="tx1"/>
                </a:solidFill>
                <a:latin typeface="Arial" charset="0"/>
              </a:defRPr>
            </a:lvl8pPr>
            <a:lvl9pPr marL="3886200" indent="-228600" eaLnBrk="0" fontAlgn="base" hangingPunct="0">
              <a:spcBef>
                <a:spcPct val="30000"/>
              </a:spcBef>
              <a:spcAft>
                <a:spcPct val="0"/>
              </a:spcAft>
              <a:defRPr sz="1200">
                <a:solidFill>
                  <a:schemeClr val="tx1"/>
                </a:solidFill>
                <a:latin typeface="Arial" charset="0"/>
              </a:defRPr>
            </a:lvl9pPr>
          </a:lstStyle>
          <a:p>
            <a:pPr eaLnBrk="1" hangingPunct="1">
              <a:spcBef>
                <a:spcPct val="0"/>
              </a:spcBef>
            </a:pPr>
            <a:fld id="{0D85A1A8-3DBB-48B3-A144-0CDA968069BB}" type="slidenum">
              <a:rPr lang="en-US" altLang="en-US" smtClean="0"/>
              <a:pPr eaLnBrk="1" hangingPunct="1">
                <a:spcBef>
                  <a:spcPct val="0"/>
                </a:spcBef>
              </a:pPr>
              <a:t>11</a:t>
            </a:fld>
            <a:endParaRPr lang="en-US" altLang="en-US" smtClean="0"/>
          </a:p>
        </p:txBody>
      </p:sp>
      <p:sp>
        <p:nvSpPr>
          <p:cNvPr id="32771" name="Rectangle 2"/>
          <p:cNvSpPr>
            <a:spLocks noGrp="1" noRot="1" noChangeAspect="1" noChangeArrowheads="1" noTextEdit="1"/>
          </p:cNvSpPr>
          <p:nvPr>
            <p:ph type="sldImg"/>
          </p:nvPr>
        </p:nvSpPr>
        <p:spPr>
          <a:ln/>
        </p:spPr>
      </p:sp>
      <p:sp>
        <p:nvSpPr>
          <p:cNvPr id="3277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Arial" charset="0"/>
              </a:defRPr>
            </a:lvl1pPr>
            <a:lvl2pPr marL="742950" indent="-285750" eaLnBrk="0" hangingPunct="0">
              <a:spcBef>
                <a:spcPct val="30000"/>
              </a:spcBef>
              <a:defRPr sz="1200">
                <a:solidFill>
                  <a:schemeClr val="tx1"/>
                </a:solidFill>
                <a:latin typeface="Arial" charset="0"/>
              </a:defRPr>
            </a:lvl2pPr>
            <a:lvl3pPr marL="1143000" indent="-228600" eaLnBrk="0" hangingPunct="0">
              <a:spcBef>
                <a:spcPct val="30000"/>
              </a:spcBef>
              <a:defRPr sz="1200">
                <a:solidFill>
                  <a:schemeClr val="tx1"/>
                </a:solidFill>
                <a:latin typeface="Arial" charset="0"/>
              </a:defRPr>
            </a:lvl3pPr>
            <a:lvl4pPr marL="1600200" indent="-228600" eaLnBrk="0" hangingPunct="0">
              <a:spcBef>
                <a:spcPct val="30000"/>
              </a:spcBef>
              <a:defRPr sz="1200">
                <a:solidFill>
                  <a:schemeClr val="tx1"/>
                </a:solidFill>
                <a:latin typeface="Arial" charset="0"/>
              </a:defRPr>
            </a:lvl4pPr>
            <a:lvl5pPr marL="2057400" indent="-228600" eaLnBrk="0" hangingPunct="0">
              <a:spcBef>
                <a:spcPct val="30000"/>
              </a:spcBef>
              <a:defRPr sz="1200">
                <a:solidFill>
                  <a:schemeClr val="tx1"/>
                </a:solidFill>
                <a:latin typeface="Arial" charset="0"/>
              </a:defRPr>
            </a:lvl5pPr>
            <a:lvl6pPr marL="2514600" indent="-228600" eaLnBrk="0" fontAlgn="base" hangingPunct="0">
              <a:spcBef>
                <a:spcPct val="30000"/>
              </a:spcBef>
              <a:spcAft>
                <a:spcPct val="0"/>
              </a:spcAft>
              <a:defRPr sz="1200">
                <a:solidFill>
                  <a:schemeClr val="tx1"/>
                </a:solidFill>
                <a:latin typeface="Arial" charset="0"/>
              </a:defRPr>
            </a:lvl6pPr>
            <a:lvl7pPr marL="2971800" indent="-228600" eaLnBrk="0" fontAlgn="base" hangingPunct="0">
              <a:spcBef>
                <a:spcPct val="30000"/>
              </a:spcBef>
              <a:spcAft>
                <a:spcPct val="0"/>
              </a:spcAft>
              <a:defRPr sz="1200">
                <a:solidFill>
                  <a:schemeClr val="tx1"/>
                </a:solidFill>
                <a:latin typeface="Arial" charset="0"/>
              </a:defRPr>
            </a:lvl7pPr>
            <a:lvl8pPr marL="3429000" indent="-228600" eaLnBrk="0" fontAlgn="base" hangingPunct="0">
              <a:spcBef>
                <a:spcPct val="30000"/>
              </a:spcBef>
              <a:spcAft>
                <a:spcPct val="0"/>
              </a:spcAft>
              <a:defRPr sz="1200">
                <a:solidFill>
                  <a:schemeClr val="tx1"/>
                </a:solidFill>
                <a:latin typeface="Arial" charset="0"/>
              </a:defRPr>
            </a:lvl8pPr>
            <a:lvl9pPr marL="3886200" indent="-228600" eaLnBrk="0" fontAlgn="base" hangingPunct="0">
              <a:spcBef>
                <a:spcPct val="30000"/>
              </a:spcBef>
              <a:spcAft>
                <a:spcPct val="0"/>
              </a:spcAft>
              <a:defRPr sz="1200">
                <a:solidFill>
                  <a:schemeClr val="tx1"/>
                </a:solidFill>
                <a:latin typeface="Arial" charset="0"/>
              </a:defRPr>
            </a:lvl9pPr>
          </a:lstStyle>
          <a:p>
            <a:pPr eaLnBrk="1" hangingPunct="1">
              <a:spcBef>
                <a:spcPct val="0"/>
              </a:spcBef>
            </a:pPr>
            <a:fld id="{FF411D68-3F84-4A64-87C0-5918B86AE9AA}" type="slidenum">
              <a:rPr lang="en-US" altLang="en-US" smtClean="0"/>
              <a:pPr eaLnBrk="1" hangingPunct="1">
                <a:spcBef>
                  <a:spcPct val="0"/>
                </a:spcBef>
              </a:pPr>
              <a:t>12</a:t>
            </a:fld>
            <a:endParaRPr lang="en-US" altLang="en-US" smtClean="0"/>
          </a:p>
        </p:txBody>
      </p:sp>
      <p:sp>
        <p:nvSpPr>
          <p:cNvPr id="33795" name="Rectangle 2"/>
          <p:cNvSpPr>
            <a:spLocks noGrp="1" noRot="1" noChangeAspect="1" noChangeArrowheads="1" noTextEdit="1"/>
          </p:cNvSpPr>
          <p:nvPr>
            <p:ph type="sldImg"/>
          </p:nvPr>
        </p:nvSpPr>
        <p:spPr>
          <a:ln/>
        </p:spPr>
      </p:sp>
      <p:sp>
        <p:nvSpPr>
          <p:cNvPr id="3379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Arial" charset="0"/>
              </a:defRPr>
            </a:lvl1pPr>
            <a:lvl2pPr marL="742950" indent="-285750" eaLnBrk="0" hangingPunct="0">
              <a:spcBef>
                <a:spcPct val="30000"/>
              </a:spcBef>
              <a:defRPr sz="1200">
                <a:solidFill>
                  <a:schemeClr val="tx1"/>
                </a:solidFill>
                <a:latin typeface="Arial" charset="0"/>
              </a:defRPr>
            </a:lvl2pPr>
            <a:lvl3pPr marL="1143000" indent="-228600" eaLnBrk="0" hangingPunct="0">
              <a:spcBef>
                <a:spcPct val="30000"/>
              </a:spcBef>
              <a:defRPr sz="1200">
                <a:solidFill>
                  <a:schemeClr val="tx1"/>
                </a:solidFill>
                <a:latin typeface="Arial" charset="0"/>
              </a:defRPr>
            </a:lvl3pPr>
            <a:lvl4pPr marL="1600200" indent="-228600" eaLnBrk="0" hangingPunct="0">
              <a:spcBef>
                <a:spcPct val="30000"/>
              </a:spcBef>
              <a:defRPr sz="1200">
                <a:solidFill>
                  <a:schemeClr val="tx1"/>
                </a:solidFill>
                <a:latin typeface="Arial" charset="0"/>
              </a:defRPr>
            </a:lvl4pPr>
            <a:lvl5pPr marL="2057400" indent="-228600" eaLnBrk="0" hangingPunct="0">
              <a:spcBef>
                <a:spcPct val="30000"/>
              </a:spcBef>
              <a:defRPr sz="1200">
                <a:solidFill>
                  <a:schemeClr val="tx1"/>
                </a:solidFill>
                <a:latin typeface="Arial" charset="0"/>
              </a:defRPr>
            </a:lvl5pPr>
            <a:lvl6pPr marL="2514600" indent="-228600" eaLnBrk="0" fontAlgn="base" hangingPunct="0">
              <a:spcBef>
                <a:spcPct val="30000"/>
              </a:spcBef>
              <a:spcAft>
                <a:spcPct val="0"/>
              </a:spcAft>
              <a:defRPr sz="1200">
                <a:solidFill>
                  <a:schemeClr val="tx1"/>
                </a:solidFill>
                <a:latin typeface="Arial" charset="0"/>
              </a:defRPr>
            </a:lvl6pPr>
            <a:lvl7pPr marL="2971800" indent="-228600" eaLnBrk="0" fontAlgn="base" hangingPunct="0">
              <a:spcBef>
                <a:spcPct val="30000"/>
              </a:spcBef>
              <a:spcAft>
                <a:spcPct val="0"/>
              </a:spcAft>
              <a:defRPr sz="1200">
                <a:solidFill>
                  <a:schemeClr val="tx1"/>
                </a:solidFill>
                <a:latin typeface="Arial" charset="0"/>
              </a:defRPr>
            </a:lvl7pPr>
            <a:lvl8pPr marL="3429000" indent="-228600" eaLnBrk="0" fontAlgn="base" hangingPunct="0">
              <a:spcBef>
                <a:spcPct val="30000"/>
              </a:spcBef>
              <a:spcAft>
                <a:spcPct val="0"/>
              </a:spcAft>
              <a:defRPr sz="1200">
                <a:solidFill>
                  <a:schemeClr val="tx1"/>
                </a:solidFill>
                <a:latin typeface="Arial" charset="0"/>
              </a:defRPr>
            </a:lvl8pPr>
            <a:lvl9pPr marL="3886200" indent="-228600" eaLnBrk="0" fontAlgn="base" hangingPunct="0">
              <a:spcBef>
                <a:spcPct val="30000"/>
              </a:spcBef>
              <a:spcAft>
                <a:spcPct val="0"/>
              </a:spcAft>
              <a:defRPr sz="1200">
                <a:solidFill>
                  <a:schemeClr val="tx1"/>
                </a:solidFill>
                <a:latin typeface="Arial" charset="0"/>
              </a:defRPr>
            </a:lvl9pPr>
          </a:lstStyle>
          <a:p>
            <a:pPr eaLnBrk="1" hangingPunct="1">
              <a:spcBef>
                <a:spcPct val="0"/>
              </a:spcBef>
            </a:pPr>
            <a:fld id="{C92B0E89-4E3D-404D-80BF-62D6F779F272}" type="slidenum">
              <a:rPr lang="en-US" altLang="en-US" smtClean="0"/>
              <a:pPr eaLnBrk="1" hangingPunct="1">
                <a:spcBef>
                  <a:spcPct val="0"/>
                </a:spcBef>
              </a:pPr>
              <a:t>13</a:t>
            </a:fld>
            <a:endParaRPr lang="en-US" altLang="en-US" smtClean="0"/>
          </a:p>
        </p:txBody>
      </p:sp>
      <p:sp>
        <p:nvSpPr>
          <p:cNvPr id="34819" name="Rectangle 2"/>
          <p:cNvSpPr>
            <a:spLocks noGrp="1" noRot="1" noChangeAspect="1" noChangeArrowheads="1" noTextEdit="1"/>
          </p:cNvSpPr>
          <p:nvPr>
            <p:ph type="sldImg"/>
          </p:nvPr>
        </p:nvSpPr>
        <p:spPr>
          <a:ln/>
        </p:spPr>
      </p:sp>
      <p:sp>
        <p:nvSpPr>
          <p:cNvPr id="3482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Arial" charset="0"/>
              </a:defRPr>
            </a:lvl1pPr>
            <a:lvl2pPr marL="742950" indent="-285750" eaLnBrk="0" hangingPunct="0">
              <a:spcBef>
                <a:spcPct val="30000"/>
              </a:spcBef>
              <a:defRPr sz="1200">
                <a:solidFill>
                  <a:schemeClr val="tx1"/>
                </a:solidFill>
                <a:latin typeface="Arial" charset="0"/>
              </a:defRPr>
            </a:lvl2pPr>
            <a:lvl3pPr marL="1143000" indent="-228600" eaLnBrk="0" hangingPunct="0">
              <a:spcBef>
                <a:spcPct val="30000"/>
              </a:spcBef>
              <a:defRPr sz="1200">
                <a:solidFill>
                  <a:schemeClr val="tx1"/>
                </a:solidFill>
                <a:latin typeface="Arial" charset="0"/>
              </a:defRPr>
            </a:lvl3pPr>
            <a:lvl4pPr marL="1600200" indent="-228600" eaLnBrk="0" hangingPunct="0">
              <a:spcBef>
                <a:spcPct val="30000"/>
              </a:spcBef>
              <a:defRPr sz="1200">
                <a:solidFill>
                  <a:schemeClr val="tx1"/>
                </a:solidFill>
                <a:latin typeface="Arial" charset="0"/>
              </a:defRPr>
            </a:lvl4pPr>
            <a:lvl5pPr marL="2057400" indent="-228600" eaLnBrk="0" hangingPunct="0">
              <a:spcBef>
                <a:spcPct val="30000"/>
              </a:spcBef>
              <a:defRPr sz="1200">
                <a:solidFill>
                  <a:schemeClr val="tx1"/>
                </a:solidFill>
                <a:latin typeface="Arial" charset="0"/>
              </a:defRPr>
            </a:lvl5pPr>
            <a:lvl6pPr marL="2514600" indent="-228600" eaLnBrk="0" fontAlgn="base" hangingPunct="0">
              <a:spcBef>
                <a:spcPct val="30000"/>
              </a:spcBef>
              <a:spcAft>
                <a:spcPct val="0"/>
              </a:spcAft>
              <a:defRPr sz="1200">
                <a:solidFill>
                  <a:schemeClr val="tx1"/>
                </a:solidFill>
                <a:latin typeface="Arial" charset="0"/>
              </a:defRPr>
            </a:lvl6pPr>
            <a:lvl7pPr marL="2971800" indent="-228600" eaLnBrk="0" fontAlgn="base" hangingPunct="0">
              <a:spcBef>
                <a:spcPct val="30000"/>
              </a:spcBef>
              <a:spcAft>
                <a:spcPct val="0"/>
              </a:spcAft>
              <a:defRPr sz="1200">
                <a:solidFill>
                  <a:schemeClr val="tx1"/>
                </a:solidFill>
                <a:latin typeface="Arial" charset="0"/>
              </a:defRPr>
            </a:lvl7pPr>
            <a:lvl8pPr marL="3429000" indent="-228600" eaLnBrk="0" fontAlgn="base" hangingPunct="0">
              <a:spcBef>
                <a:spcPct val="30000"/>
              </a:spcBef>
              <a:spcAft>
                <a:spcPct val="0"/>
              </a:spcAft>
              <a:defRPr sz="1200">
                <a:solidFill>
                  <a:schemeClr val="tx1"/>
                </a:solidFill>
                <a:latin typeface="Arial" charset="0"/>
              </a:defRPr>
            </a:lvl8pPr>
            <a:lvl9pPr marL="3886200" indent="-228600" eaLnBrk="0" fontAlgn="base" hangingPunct="0">
              <a:spcBef>
                <a:spcPct val="30000"/>
              </a:spcBef>
              <a:spcAft>
                <a:spcPct val="0"/>
              </a:spcAft>
              <a:defRPr sz="1200">
                <a:solidFill>
                  <a:schemeClr val="tx1"/>
                </a:solidFill>
                <a:latin typeface="Arial" charset="0"/>
              </a:defRPr>
            </a:lvl9pPr>
          </a:lstStyle>
          <a:p>
            <a:pPr eaLnBrk="1" hangingPunct="1">
              <a:spcBef>
                <a:spcPct val="0"/>
              </a:spcBef>
            </a:pPr>
            <a:fld id="{19C995A3-0BA6-4253-9AC5-FDE172F3F24C}" type="slidenum">
              <a:rPr lang="en-US" altLang="en-US" smtClean="0"/>
              <a:pPr eaLnBrk="1" hangingPunct="1">
                <a:spcBef>
                  <a:spcPct val="0"/>
                </a:spcBef>
              </a:pPr>
              <a:t>14</a:t>
            </a:fld>
            <a:endParaRPr lang="en-US" altLang="en-US" smtClean="0"/>
          </a:p>
        </p:txBody>
      </p:sp>
      <p:sp>
        <p:nvSpPr>
          <p:cNvPr id="35843" name="Rectangle 2"/>
          <p:cNvSpPr>
            <a:spLocks noGrp="1" noRot="1" noChangeAspect="1" noChangeArrowheads="1" noTextEdit="1"/>
          </p:cNvSpPr>
          <p:nvPr>
            <p:ph type="sldImg"/>
          </p:nvPr>
        </p:nvSpPr>
        <p:spPr>
          <a:ln/>
        </p:spPr>
      </p:sp>
      <p:sp>
        <p:nvSpPr>
          <p:cNvPr id="3584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Arial" charset="0"/>
              </a:defRPr>
            </a:lvl1pPr>
            <a:lvl2pPr marL="742950" indent="-285750" eaLnBrk="0" hangingPunct="0">
              <a:spcBef>
                <a:spcPct val="30000"/>
              </a:spcBef>
              <a:defRPr sz="1200">
                <a:solidFill>
                  <a:schemeClr val="tx1"/>
                </a:solidFill>
                <a:latin typeface="Arial" charset="0"/>
              </a:defRPr>
            </a:lvl2pPr>
            <a:lvl3pPr marL="1143000" indent="-228600" eaLnBrk="0" hangingPunct="0">
              <a:spcBef>
                <a:spcPct val="30000"/>
              </a:spcBef>
              <a:defRPr sz="1200">
                <a:solidFill>
                  <a:schemeClr val="tx1"/>
                </a:solidFill>
                <a:latin typeface="Arial" charset="0"/>
              </a:defRPr>
            </a:lvl3pPr>
            <a:lvl4pPr marL="1600200" indent="-228600" eaLnBrk="0" hangingPunct="0">
              <a:spcBef>
                <a:spcPct val="30000"/>
              </a:spcBef>
              <a:defRPr sz="1200">
                <a:solidFill>
                  <a:schemeClr val="tx1"/>
                </a:solidFill>
                <a:latin typeface="Arial" charset="0"/>
              </a:defRPr>
            </a:lvl4pPr>
            <a:lvl5pPr marL="2057400" indent="-228600" eaLnBrk="0" hangingPunct="0">
              <a:spcBef>
                <a:spcPct val="30000"/>
              </a:spcBef>
              <a:defRPr sz="1200">
                <a:solidFill>
                  <a:schemeClr val="tx1"/>
                </a:solidFill>
                <a:latin typeface="Arial" charset="0"/>
              </a:defRPr>
            </a:lvl5pPr>
            <a:lvl6pPr marL="2514600" indent="-228600" eaLnBrk="0" fontAlgn="base" hangingPunct="0">
              <a:spcBef>
                <a:spcPct val="30000"/>
              </a:spcBef>
              <a:spcAft>
                <a:spcPct val="0"/>
              </a:spcAft>
              <a:defRPr sz="1200">
                <a:solidFill>
                  <a:schemeClr val="tx1"/>
                </a:solidFill>
                <a:latin typeface="Arial" charset="0"/>
              </a:defRPr>
            </a:lvl6pPr>
            <a:lvl7pPr marL="2971800" indent="-228600" eaLnBrk="0" fontAlgn="base" hangingPunct="0">
              <a:spcBef>
                <a:spcPct val="30000"/>
              </a:spcBef>
              <a:spcAft>
                <a:spcPct val="0"/>
              </a:spcAft>
              <a:defRPr sz="1200">
                <a:solidFill>
                  <a:schemeClr val="tx1"/>
                </a:solidFill>
                <a:latin typeface="Arial" charset="0"/>
              </a:defRPr>
            </a:lvl7pPr>
            <a:lvl8pPr marL="3429000" indent="-228600" eaLnBrk="0" fontAlgn="base" hangingPunct="0">
              <a:spcBef>
                <a:spcPct val="30000"/>
              </a:spcBef>
              <a:spcAft>
                <a:spcPct val="0"/>
              </a:spcAft>
              <a:defRPr sz="1200">
                <a:solidFill>
                  <a:schemeClr val="tx1"/>
                </a:solidFill>
                <a:latin typeface="Arial" charset="0"/>
              </a:defRPr>
            </a:lvl8pPr>
            <a:lvl9pPr marL="3886200" indent="-228600" eaLnBrk="0" fontAlgn="base" hangingPunct="0">
              <a:spcBef>
                <a:spcPct val="30000"/>
              </a:spcBef>
              <a:spcAft>
                <a:spcPct val="0"/>
              </a:spcAft>
              <a:defRPr sz="1200">
                <a:solidFill>
                  <a:schemeClr val="tx1"/>
                </a:solidFill>
                <a:latin typeface="Arial" charset="0"/>
              </a:defRPr>
            </a:lvl9pPr>
          </a:lstStyle>
          <a:p>
            <a:pPr eaLnBrk="1" hangingPunct="1">
              <a:spcBef>
                <a:spcPct val="0"/>
              </a:spcBef>
            </a:pPr>
            <a:fld id="{9FCE0EB7-6346-47CC-B6A6-F8EE8724B215}" type="slidenum">
              <a:rPr lang="en-US" altLang="en-US" smtClean="0"/>
              <a:pPr eaLnBrk="1" hangingPunct="1">
                <a:spcBef>
                  <a:spcPct val="0"/>
                </a:spcBef>
              </a:pPr>
              <a:t>15</a:t>
            </a:fld>
            <a:endParaRPr lang="en-US" altLang="en-US" smtClean="0"/>
          </a:p>
        </p:txBody>
      </p:sp>
      <p:sp>
        <p:nvSpPr>
          <p:cNvPr id="36867" name="Rectangle 2"/>
          <p:cNvSpPr>
            <a:spLocks noGrp="1" noRot="1" noChangeAspect="1" noChangeArrowheads="1" noTextEdit="1"/>
          </p:cNvSpPr>
          <p:nvPr>
            <p:ph type="sldImg"/>
          </p:nvPr>
        </p:nvSpPr>
        <p:spPr>
          <a:ln/>
        </p:spPr>
      </p:sp>
      <p:sp>
        <p:nvSpPr>
          <p:cNvPr id="3686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Arial" charset="0"/>
              </a:defRPr>
            </a:lvl1pPr>
            <a:lvl2pPr marL="742950" indent="-285750" eaLnBrk="0" hangingPunct="0">
              <a:spcBef>
                <a:spcPct val="30000"/>
              </a:spcBef>
              <a:defRPr sz="1200">
                <a:solidFill>
                  <a:schemeClr val="tx1"/>
                </a:solidFill>
                <a:latin typeface="Arial" charset="0"/>
              </a:defRPr>
            </a:lvl2pPr>
            <a:lvl3pPr marL="1143000" indent="-228600" eaLnBrk="0" hangingPunct="0">
              <a:spcBef>
                <a:spcPct val="30000"/>
              </a:spcBef>
              <a:defRPr sz="1200">
                <a:solidFill>
                  <a:schemeClr val="tx1"/>
                </a:solidFill>
                <a:latin typeface="Arial" charset="0"/>
              </a:defRPr>
            </a:lvl3pPr>
            <a:lvl4pPr marL="1600200" indent="-228600" eaLnBrk="0" hangingPunct="0">
              <a:spcBef>
                <a:spcPct val="30000"/>
              </a:spcBef>
              <a:defRPr sz="1200">
                <a:solidFill>
                  <a:schemeClr val="tx1"/>
                </a:solidFill>
                <a:latin typeface="Arial" charset="0"/>
              </a:defRPr>
            </a:lvl4pPr>
            <a:lvl5pPr marL="2057400" indent="-228600" eaLnBrk="0" hangingPunct="0">
              <a:spcBef>
                <a:spcPct val="30000"/>
              </a:spcBef>
              <a:defRPr sz="1200">
                <a:solidFill>
                  <a:schemeClr val="tx1"/>
                </a:solidFill>
                <a:latin typeface="Arial" charset="0"/>
              </a:defRPr>
            </a:lvl5pPr>
            <a:lvl6pPr marL="2514600" indent="-228600" eaLnBrk="0" fontAlgn="base" hangingPunct="0">
              <a:spcBef>
                <a:spcPct val="30000"/>
              </a:spcBef>
              <a:spcAft>
                <a:spcPct val="0"/>
              </a:spcAft>
              <a:defRPr sz="1200">
                <a:solidFill>
                  <a:schemeClr val="tx1"/>
                </a:solidFill>
                <a:latin typeface="Arial" charset="0"/>
              </a:defRPr>
            </a:lvl6pPr>
            <a:lvl7pPr marL="2971800" indent="-228600" eaLnBrk="0" fontAlgn="base" hangingPunct="0">
              <a:spcBef>
                <a:spcPct val="30000"/>
              </a:spcBef>
              <a:spcAft>
                <a:spcPct val="0"/>
              </a:spcAft>
              <a:defRPr sz="1200">
                <a:solidFill>
                  <a:schemeClr val="tx1"/>
                </a:solidFill>
                <a:latin typeface="Arial" charset="0"/>
              </a:defRPr>
            </a:lvl7pPr>
            <a:lvl8pPr marL="3429000" indent="-228600" eaLnBrk="0" fontAlgn="base" hangingPunct="0">
              <a:spcBef>
                <a:spcPct val="30000"/>
              </a:spcBef>
              <a:spcAft>
                <a:spcPct val="0"/>
              </a:spcAft>
              <a:defRPr sz="1200">
                <a:solidFill>
                  <a:schemeClr val="tx1"/>
                </a:solidFill>
                <a:latin typeface="Arial" charset="0"/>
              </a:defRPr>
            </a:lvl8pPr>
            <a:lvl9pPr marL="3886200" indent="-228600" eaLnBrk="0" fontAlgn="base" hangingPunct="0">
              <a:spcBef>
                <a:spcPct val="30000"/>
              </a:spcBef>
              <a:spcAft>
                <a:spcPct val="0"/>
              </a:spcAft>
              <a:defRPr sz="1200">
                <a:solidFill>
                  <a:schemeClr val="tx1"/>
                </a:solidFill>
                <a:latin typeface="Arial" charset="0"/>
              </a:defRPr>
            </a:lvl9pPr>
          </a:lstStyle>
          <a:p>
            <a:pPr eaLnBrk="1" hangingPunct="1">
              <a:spcBef>
                <a:spcPct val="0"/>
              </a:spcBef>
            </a:pPr>
            <a:fld id="{8CB31584-541F-47B8-8429-15008C5C836C}" type="slidenum">
              <a:rPr lang="en-US" altLang="en-US" smtClean="0"/>
              <a:pPr eaLnBrk="1" hangingPunct="1">
                <a:spcBef>
                  <a:spcPct val="0"/>
                </a:spcBef>
              </a:pPr>
              <a:t>16</a:t>
            </a:fld>
            <a:endParaRPr lang="en-US" altLang="en-US" smtClean="0"/>
          </a:p>
        </p:txBody>
      </p:sp>
      <p:sp>
        <p:nvSpPr>
          <p:cNvPr id="37891" name="Rectangle 2"/>
          <p:cNvSpPr>
            <a:spLocks noGrp="1" noRot="1" noChangeAspect="1" noChangeArrowheads="1" noTextEdit="1"/>
          </p:cNvSpPr>
          <p:nvPr>
            <p:ph type="sldImg"/>
          </p:nvPr>
        </p:nvSpPr>
        <p:spPr>
          <a:ln/>
        </p:spPr>
      </p:sp>
      <p:sp>
        <p:nvSpPr>
          <p:cNvPr id="3789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Arial" charset="0"/>
              </a:defRPr>
            </a:lvl1pPr>
            <a:lvl2pPr marL="742950" indent="-285750" eaLnBrk="0" hangingPunct="0">
              <a:spcBef>
                <a:spcPct val="30000"/>
              </a:spcBef>
              <a:defRPr sz="1200">
                <a:solidFill>
                  <a:schemeClr val="tx1"/>
                </a:solidFill>
                <a:latin typeface="Arial" charset="0"/>
              </a:defRPr>
            </a:lvl2pPr>
            <a:lvl3pPr marL="1143000" indent="-228600" eaLnBrk="0" hangingPunct="0">
              <a:spcBef>
                <a:spcPct val="30000"/>
              </a:spcBef>
              <a:defRPr sz="1200">
                <a:solidFill>
                  <a:schemeClr val="tx1"/>
                </a:solidFill>
                <a:latin typeface="Arial" charset="0"/>
              </a:defRPr>
            </a:lvl3pPr>
            <a:lvl4pPr marL="1600200" indent="-228600" eaLnBrk="0" hangingPunct="0">
              <a:spcBef>
                <a:spcPct val="30000"/>
              </a:spcBef>
              <a:defRPr sz="1200">
                <a:solidFill>
                  <a:schemeClr val="tx1"/>
                </a:solidFill>
                <a:latin typeface="Arial" charset="0"/>
              </a:defRPr>
            </a:lvl4pPr>
            <a:lvl5pPr marL="2057400" indent="-228600" eaLnBrk="0" hangingPunct="0">
              <a:spcBef>
                <a:spcPct val="30000"/>
              </a:spcBef>
              <a:defRPr sz="1200">
                <a:solidFill>
                  <a:schemeClr val="tx1"/>
                </a:solidFill>
                <a:latin typeface="Arial" charset="0"/>
              </a:defRPr>
            </a:lvl5pPr>
            <a:lvl6pPr marL="2514600" indent="-228600" eaLnBrk="0" fontAlgn="base" hangingPunct="0">
              <a:spcBef>
                <a:spcPct val="30000"/>
              </a:spcBef>
              <a:spcAft>
                <a:spcPct val="0"/>
              </a:spcAft>
              <a:defRPr sz="1200">
                <a:solidFill>
                  <a:schemeClr val="tx1"/>
                </a:solidFill>
                <a:latin typeface="Arial" charset="0"/>
              </a:defRPr>
            </a:lvl6pPr>
            <a:lvl7pPr marL="2971800" indent="-228600" eaLnBrk="0" fontAlgn="base" hangingPunct="0">
              <a:spcBef>
                <a:spcPct val="30000"/>
              </a:spcBef>
              <a:spcAft>
                <a:spcPct val="0"/>
              </a:spcAft>
              <a:defRPr sz="1200">
                <a:solidFill>
                  <a:schemeClr val="tx1"/>
                </a:solidFill>
                <a:latin typeface="Arial" charset="0"/>
              </a:defRPr>
            </a:lvl7pPr>
            <a:lvl8pPr marL="3429000" indent="-228600" eaLnBrk="0" fontAlgn="base" hangingPunct="0">
              <a:spcBef>
                <a:spcPct val="30000"/>
              </a:spcBef>
              <a:spcAft>
                <a:spcPct val="0"/>
              </a:spcAft>
              <a:defRPr sz="1200">
                <a:solidFill>
                  <a:schemeClr val="tx1"/>
                </a:solidFill>
                <a:latin typeface="Arial" charset="0"/>
              </a:defRPr>
            </a:lvl8pPr>
            <a:lvl9pPr marL="3886200" indent="-228600" eaLnBrk="0" fontAlgn="base" hangingPunct="0">
              <a:spcBef>
                <a:spcPct val="30000"/>
              </a:spcBef>
              <a:spcAft>
                <a:spcPct val="0"/>
              </a:spcAft>
              <a:defRPr sz="1200">
                <a:solidFill>
                  <a:schemeClr val="tx1"/>
                </a:solidFill>
                <a:latin typeface="Arial" charset="0"/>
              </a:defRPr>
            </a:lvl9pPr>
          </a:lstStyle>
          <a:p>
            <a:pPr eaLnBrk="1" hangingPunct="1">
              <a:spcBef>
                <a:spcPct val="0"/>
              </a:spcBef>
            </a:pPr>
            <a:fld id="{A779DB43-B56A-4F72-8AA3-5F47CC2876C8}" type="slidenum">
              <a:rPr lang="en-US" altLang="en-US" smtClean="0"/>
              <a:pPr eaLnBrk="1" hangingPunct="1">
                <a:spcBef>
                  <a:spcPct val="0"/>
                </a:spcBef>
              </a:pPr>
              <a:t>18</a:t>
            </a:fld>
            <a:endParaRPr lang="en-US" altLang="en-US" smtClean="0"/>
          </a:p>
        </p:txBody>
      </p:sp>
      <p:sp>
        <p:nvSpPr>
          <p:cNvPr id="55299" name="Rectangle 2"/>
          <p:cNvSpPr>
            <a:spLocks noGrp="1" noRot="1" noChangeAspect="1" noChangeArrowheads="1" noTextEdit="1"/>
          </p:cNvSpPr>
          <p:nvPr>
            <p:ph type="sldImg"/>
          </p:nvPr>
        </p:nvSpPr>
        <p:spPr>
          <a:ln/>
        </p:spPr>
      </p:sp>
      <p:sp>
        <p:nvSpPr>
          <p:cNvPr id="5530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Arial" charset="0"/>
              </a:defRPr>
            </a:lvl1pPr>
            <a:lvl2pPr marL="742950" indent="-285750" eaLnBrk="0" hangingPunct="0">
              <a:spcBef>
                <a:spcPct val="30000"/>
              </a:spcBef>
              <a:defRPr sz="1200">
                <a:solidFill>
                  <a:schemeClr val="tx1"/>
                </a:solidFill>
                <a:latin typeface="Arial" charset="0"/>
              </a:defRPr>
            </a:lvl2pPr>
            <a:lvl3pPr marL="1143000" indent="-228600" eaLnBrk="0" hangingPunct="0">
              <a:spcBef>
                <a:spcPct val="30000"/>
              </a:spcBef>
              <a:defRPr sz="1200">
                <a:solidFill>
                  <a:schemeClr val="tx1"/>
                </a:solidFill>
                <a:latin typeface="Arial" charset="0"/>
              </a:defRPr>
            </a:lvl3pPr>
            <a:lvl4pPr marL="1600200" indent="-228600" eaLnBrk="0" hangingPunct="0">
              <a:spcBef>
                <a:spcPct val="30000"/>
              </a:spcBef>
              <a:defRPr sz="1200">
                <a:solidFill>
                  <a:schemeClr val="tx1"/>
                </a:solidFill>
                <a:latin typeface="Arial" charset="0"/>
              </a:defRPr>
            </a:lvl4pPr>
            <a:lvl5pPr marL="2057400" indent="-228600" eaLnBrk="0" hangingPunct="0">
              <a:spcBef>
                <a:spcPct val="30000"/>
              </a:spcBef>
              <a:defRPr sz="1200">
                <a:solidFill>
                  <a:schemeClr val="tx1"/>
                </a:solidFill>
                <a:latin typeface="Arial" charset="0"/>
              </a:defRPr>
            </a:lvl5pPr>
            <a:lvl6pPr marL="2514600" indent="-228600" eaLnBrk="0" fontAlgn="base" hangingPunct="0">
              <a:spcBef>
                <a:spcPct val="30000"/>
              </a:spcBef>
              <a:spcAft>
                <a:spcPct val="0"/>
              </a:spcAft>
              <a:defRPr sz="1200">
                <a:solidFill>
                  <a:schemeClr val="tx1"/>
                </a:solidFill>
                <a:latin typeface="Arial" charset="0"/>
              </a:defRPr>
            </a:lvl6pPr>
            <a:lvl7pPr marL="2971800" indent="-228600" eaLnBrk="0" fontAlgn="base" hangingPunct="0">
              <a:spcBef>
                <a:spcPct val="30000"/>
              </a:spcBef>
              <a:spcAft>
                <a:spcPct val="0"/>
              </a:spcAft>
              <a:defRPr sz="1200">
                <a:solidFill>
                  <a:schemeClr val="tx1"/>
                </a:solidFill>
                <a:latin typeface="Arial" charset="0"/>
              </a:defRPr>
            </a:lvl7pPr>
            <a:lvl8pPr marL="3429000" indent="-228600" eaLnBrk="0" fontAlgn="base" hangingPunct="0">
              <a:spcBef>
                <a:spcPct val="30000"/>
              </a:spcBef>
              <a:spcAft>
                <a:spcPct val="0"/>
              </a:spcAft>
              <a:defRPr sz="1200">
                <a:solidFill>
                  <a:schemeClr val="tx1"/>
                </a:solidFill>
                <a:latin typeface="Arial" charset="0"/>
              </a:defRPr>
            </a:lvl8pPr>
            <a:lvl9pPr marL="3886200" indent="-228600" eaLnBrk="0" fontAlgn="base" hangingPunct="0">
              <a:spcBef>
                <a:spcPct val="30000"/>
              </a:spcBef>
              <a:spcAft>
                <a:spcPct val="0"/>
              </a:spcAft>
              <a:defRPr sz="1200">
                <a:solidFill>
                  <a:schemeClr val="tx1"/>
                </a:solidFill>
                <a:latin typeface="Arial" charset="0"/>
              </a:defRPr>
            </a:lvl9pPr>
          </a:lstStyle>
          <a:p>
            <a:pPr eaLnBrk="1" hangingPunct="1">
              <a:spcBef>
                <a:spcPct val="0"/>
              </a:spcBef>
            </a:pPr>
            <a:fld id="{BFC99494-6336-4054-92DF-7E46D7C356F3}" type="slidenum">
              <a:rPr lang="en-US" altLang="en-US" smtClean="0"/>
              <a:pPr eaLnBrk="1" hangingPunct="1">
                <a:spcBef>
                  <a:spcPct val="0"/>
                </a:spcBef>
              </a:pPr>
              <a:t>19</a:t>
            </a:fld>
            <a:endParaRPr lang="en-US" altLang="en-US" smtClean="0"/>
          </a:p>
        </p:txBody>
      </p:sp>
      <p:sp>
        <p:nvSpPr>
          <p:cNvPr id="56323" name="Rectangle 2"/>
          <p:cNvSpPr>
            <a:spLocks noGrp="1" noRot="1" noChangeAspect="1" noChangeArrowheads="1" noTextEdit="1"/>
          </p:cNvSpPr>
          <p:nvPr>
            <p:ph type="sldImg"/>
          </p:nvPr>
        </p:nvSpPr>
        <p:spPr>
          <a:ln/>
        </p:spPr>
      </p:sp>
      <p:sp>
        <p:nvSpPr>
          <p:cNvPr id="5632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7" name="Rectangle 6"/>
          <p:cNvSpPr/>
          <p:nvPr/>
        </p:nvSpPr>
        <p:spPr bwMode="white">
          <a:xfrm>
            <a:off x="0" y="5971032"/>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0" name="Rectangle 9"/>
          <p:cNvSpPr/>
          <p:nvPr/>
        </p:nvSpPr>
        <p:spPr>
          <a:xfrm>
            <a:off x="-9144" y="6053328"/>
            <a:ext cx="2249424"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1" name="Rectangle 10"/>
          <p:cNvSpPr/>
          <p:nvPr/>
        </p:nvSpPr>
        <p:spPr>
          <a:xfrm>
            <a:off x="2359152" y="6044184"/>
            <a:ext cx="6784848"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8" name="Title 7"/>
          <p:cNvSpPr>
            <a:spLocks noGrp="1"/>
          </p:cNvSpPr>
          <p:nvPr>
            <p:ph type="ctrTitle"/>
          </p:nvPr>
        </p:nvSpPr>
        <p:spPr>
          <a:xfrm>
            <a:off x="2362200" y="4038600"/>
            <a:ext cx="6477000" cy="1828800"/>
          </a:xfrm>
        </p:spPr>
        <p:txBody>
          <a:bodyPr anchor="b"/>
          <a:lstStyle>
            <a:lvl1pPr>
              <a:defRPr cap="all" baseline="0"/>
            </a:lvl1pPr>
          </a:lstStyle>
          <a:p>
            <a:r>
              <a:rPr kumimoji="0" lang="en-US" smtClean="0"/>
              <a:t>Click to edit Master title style</a:t>
            </a:r>
            <a:endParaRPr kumimoji="0" lang="en-US"/>
          </a:p>
        </p:txBody>
      </p:sp>
      <p:sp>
        <p:nvSpPr>
          <p:cNvPr id="9" name="Subtitle 8"/>
          <p:cNvSpPr>
            <a:spLocks noGrp="1"/>
          </p:cNvSpPr>
          <p:nvPr>
            <p:ph type="subTitle" idx="1"/>
          </p:nvPr>
        </p:nvSpPr>
        <p:spPr>
          <a:xfrm>
            <a:off x="2362200" y="6050037"/>
            <a:ext cx="6705600" cy="685800"/>
          </a:xfrm>
        </p:spPr>
        <p:txBody>
          <a:bodyPr anchor="ctr">
            <a:normAutofit/>
          </a:bodyPr>
          <a:lstStyle>
            <a:lvl1pPr marL="0" indent="0" algn="l">
              <a:buNone/>
              <a:defRPr sz="2600">
                <a:solidFill>
                  <a:srgbClr val="FFFFFF"/>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a:xfrm>
            <a:off x="76200" y="6068699"/>
            <a:ext cx="2057400" cy="685800"/>
          </a:xfrm>
        </p:spPr>
        <p:txBody>
          <a:bodyPr>
            <a:noAutofit/>
          </a:bodyPr>
          <a:lstStyle>
            <a:lvl1pPr algn="ctr">
              <a:defRPr sz="2000">
                <a:solidFill>
                  <a:srgbClr val="FFFFFF"/>
                </a:solidFill>
              </a:defRPr>
            </a:lvl1pPr>
          </a:lstStyle>
          <a:p>
            <a:fld id="{89D5D0D6-BDB9-43A5-8A09-3895D95A045B}" type="datetimeFigureOut">
              <a:rPr lang="en-US" smtClean="0"/>
              <a:t>12/15/2014</a:t>
            </a:fld>
            <a:endParaRPr lang="en-US" dirty="0"/>
          </a:p>
        </p:txBody>
      </p:sp>
      <p:sp>
        <p:nvSpPr>
          <p:cNvPr id="17" name="Footer Placeholder 16"/>
          <p:cNvSpPr>
            <a:spLocks noGrp="1"/>
          </p:cNvSpPr>
          <p:nvPr>
            <p:ph type="ftr" sz="quarter" idx="11"/>
          </p:nvPr>
        </p:nvSpPr>
        <p:spPr>
          <a:xfrm>
            <a:off x="2085393" y="236538"/>
            <a:ext cx="5867400" cy="365125"/>
          </a:xfrm>
        </p:spPr>
        <p:txBody>
          <a:bodyPr/>
          <a:lstStyle>
            <a:lvl1pPr algn="r">
              <a:defRPr>
                <a:solidFill>
                  <a:schemeClr val="tx2"/>
                </a:solidFill>
              </a:defRPr>
            </a:lvl1pPr>
          </a:lstStyle>
          <a:p>
            <a:endParaRPr lang="en-US" dirty="0"/>
          </a:p>
        </p:txBody>
      </p:sp>
      <p:sp>
        <p:nvSpPr>
          <p:cNvPr id="29" name="Slide Number Placeholder 28"/>
          <p:cNvSpPr>
            <a:spLocks noGrp="1"/>
          </p:cNvSpPr>
          <p:nvPr>
            <p:ph type="sldNum" sz="quarter" idx="12"/>
          </p:nvPr>
        </p:nvSpPr>
        <p:spPr>
          <a:xfrm>
            <a:off x="8001000" y="228600"/>
            <a:ext cx="838200" cy="381000"/>
          </a:xfrm>
        </p:spPr>
        <p:txBody>
          <a:bodyPr/>
          <a:lstStyle>
            <a:lvl1pPr>
              <a:defRPr>
                <a:solidFill>
                  <a:schemeClr val="tx2"/>
                </a:solidFill>
              </a:defRPr>
            </a:lvl1pPr>
          </a:lstStyle>
          <a:p>
            <a:fld id="{219029FF-BED3-4831-865F-9475DA849DC1}" type="slidenum">
              <a:rPr lang="en-US" smtClean="0"/>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89D5D0D6-BDB9-43A5-8A09-3895D95A045B}" type="datetimeFigureOut">
              <a:rPr lang="en-US" smtClean="0"/>
              <a:t>12/15/2014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19029FF-BED3-4831-865F-9475DA849DC1}" type="slidenum">
              <a:rPr lang="en-US" smtClean="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1"/>
      </p:bgRef>
    </p:bg>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53200" y="609600"/>
            <a:ext cx="2057400" cy="55165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609600"/>
            <a:ext cx="5562600" cy="5516564"/>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a:xfrm>
            <a:off x="6553200" y="6248402"/>
            <a:ext cx="2209800" cy="365125"/>
          </a:xfrm>
        </p:spPr>
        <p:txBody>
          <a:bodyPr/>
          <a:lstStyle/>
          <a:p>
            <a:fld id="{89D5D0D6-BDB9-43A5-8A09-3895D95A045B}" type="datetimeFigureOut">
              <a:rPr lang="en-US" smtClean="0"/>
              <a:t>12/15/2014</a:t>
            </a:fld>
            <a:endParaRPr lang="en-US" dirty="0"/>
          </a:p>
        </p:txBody>
      </p:sp>
      <p:sp>
        <p:nvSpPr>
          <p:cNvPr id="5" name="Footer Placeholder 4"/>
          <p:cNvSpPr>
            <a:spLocks noGrp="1"/>
          </p:cNvSpPr>
          <p:nvPr>
            <p:ph type="ftr" sz="quarter" idx="11"/>
          </p:nvPr>
        </p:nvSpPr>
        <p:spPr>
          <a:xfrm>
            <a:off x="457201" y="6248207"/>
            <a:ext cx="5573483" cy="365125"/>
          </a:xfrm>
        </p:spPr>
        <p:txBody>
          <a:bodyPr/>
          <a:lstStyle/>
          <a:p>
            <a:endParaRPr lang="en-US" dirty="0"/>
          </a:p>
        </p:txBody>
      </p:sp>
      <p:sp>
        <p:nvSpPr>
          <p:cNvPr id="7" name="Rectangle 6"/>
          <p:cNvSpPr/>
          <p:nvPr/>
        </p:nvSpPr>
        <p:spPr bwMode="white">
          <a:xfrm>
            <a:off x="6096318" y="0"/>
            <a:ext cx="320040" cy="6858000"/>
          </a:xfrm>
          <a:prstGeom prst="rect">
            <a:avLst/>
          </a:prstGeom>
          <a:solidFill>
            <a:srgbClr val="FFFFFF"/>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dirty="0"/>
          </a:p>
        </p:txBody>
      </p:sp>
      <p:sp>
        <p:nvSpPr>
          <p:cNvPr id="8" name="Rectangle 7"/>
          <p:cNvSpPr/>
          <p:nvPr/>
        </p:nvSpPr>
        <p:spPr>
          <a:xfrm>
            <a:off x="6142038" y="609600"/>
            <a:ext cx="228600" cy="6248400"/>
          </a:xfrm>
          <a:prstGeom prst="rect">
            <a:avLst/>
          </a:prstGeom>
          <a:solidFill>
            <a:schemeClr val="accent1"/>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dirty="0"/>
          </a:p>
        </p:txBody>
      </p:sp>
      <p:sp>
        <p:nvSpPr>
          <p:cNvPr id="9" name="Rectangle 8"/>
          <p:cNvSpPr/>
          <p:nvPr/>
        </p:nvSpPr>
        <p:spPr>
          <a:xfrm>
            <a:off x="6142038" y="0"/>
            <a:ext cx="228600" cy="533400"/>
          </a:xfrm>
          <a:prstGeom prst="rect">
            <a:avLst/>
          </a:prstGeom>
          <a:solidFill>
            <a:schemeClr val="accent2"/>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dirty="0"/>
          </a:p>
        </p:txBody>
      </p:sp>
      <p:sp>
        <p:nvSpPr>
          <p:cNvPr id="6" name="Slide Number Placeholder 5"/>
          <p:cNvSpPr>
            <a:spLocks noGrp="1"/>
          </p:cNvSpPr>
          <p:nvPr>
            <p:ph type="sldNum" sz="quarter" idx="12"/>
          </p:nvPr>
        </p:nvSpPr>
        <p:spPr>
          <a:xfrm rot="5400000">
            <a:off x="5989638" y="144462"/>
            <a:ext cx="533400" cy="244476"/>
          </a:xfrm>
        </p:spPr>
        <p:txBody>
          <a:bodyPr/>
          <a:lstStyle/>
          <a:p>
            <a:fld id="{219029FF-BED3-4831-865F-9475DA849DC1}" type="slidenum">
              <a:rPr lang="en-US" smtClean="0"/>
              <a:t>‹#›</a:t>
            </a:fld>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9" name="Rectangle 8"/>
          <p:cNvSpPr/>
          <p:nvPr/>
        </p:nvSpPr>
        <p:spPr>
          <a:xfrm>
            <a:off x="646113" y="1447800"/>
            <a:ext cx="7851775" cy="3200400"/>
          </a:xfrm>
          <a:prstGeom prst="rect">
            <a:avLst/>
          </a:prstGeom>
          <a:noFill/>
        </p:spPr>
        <p:style>
          <a:lnRef idx="1">
            <a:schemeClr val="dk1"/>
          </a:lnRef>
          <a:fillRef idx="3">
            <a:schemeClr val="dk1"/>
          </a:fillRef>
          <a:effectRef idx="2">
            <a:schemeClr val="dk1"/>
          </a:effectRef>
          <a:fontRef idx="minor">
            <a:schemeClr val="lt1"/>
          </a:fontRef>
        </p:style>
        <p:txBody>
          <a:bodyPr rtlCol="0" anchor="ctr"/>
          <a:lstStyle/>
          <a:p>
            <a:pPr algn="ctr" defTabSz="457200"/>
            <a:endParaRPr>
              <a:solidFill>
                <a:prstClr val="white"/>
              </a:solidFill>
            </a:endParaRPr>
          </a:p>
        </p:txBody>
      </p:sp>
      <p:sp>
        <p:nvSpPr>
          <p:cNvPr id="2" name="Title 1"/>
          <p:cNvSpPr>
            <a:spLocks noGrp="1"/>
          </p:cNvSpPr>
          <p:nvPr>
            <p:ph type="ctrTitle"/>
          </p:nvPr>
        </p:nvSpPr>
        <p:spPr>
          <a:xfrm>
            <a:off x="658813" y="1537447"/>
            <a:ext cx="7826281" cy="1627093"/>
          </a:xfrm>
        </p:spPr>
        <p:txBody>
          <a:bodyPr vert="horz" lIns="91440" tIns="45720" rIns="91440" bIns="45720" rtlCol="0" anchor="b" anchorCtr="0">
            <a:noAutofit/>
          </a:bodyPr>
          <a:lstStyle>
            <a:lvl1pPr algn="ctr" defTabSz="914400" rtl="0" eaLnBrk="1" latinLnBrk="0" hangingPunct="1">
              <a:spcBef>
                <a:spcPct val="0"/>
              </a:spcBef>
              <a:buNone/>
              <a:defRPr sz="5400" kern="1200">
                <a:gradFill>
                  <a:gsLst>
                    <a:gs pos="0">
                      <a:schemeClr val="tx1">
                        <a:lumMod val="85000"/>
                      </a:schemeClr>
                    </a:gs>
                    <a:gs pos="100000">
                      <a:schemeClr val="tx1"/>
                    </a:gs>
                  </a:gsLst>
                  <a:lin ang="16200000" scaled="1"/>
                </a:gradFill>
                <a:latin typeface="+mj-lt"/>
                <a:ea typeface="+mj-ea"/>
                <a:cs typeface="+mj-cs"/>
              </a:defRPr>
            </a:lvl1pPr>
          </a:lstStyle>
          <a:p>
            <a:r>
              <a:rPr lang="en-US" smtClean="0"/>
              <a:t>Click to edit Master title style</a:t>
            </a:r>
            <a:endParaRPr/>
          </a:p>
        </p:txBody>
      </p:sp>
      <p:sp>
        <p:nvSpPr>
          <p:cNvPr id="3" name="Subtitle 2"/>
          <p:cNvSpPr>
            <a:spLocks noGrp="1"/>
          </p:cNvSpPr>
          <p:nvPr>
            <p:ph type="subTitle" idx="1"/>
          </p:nvPr>
        </p:nvSpPr>
        <p:spPr>
          <a:xfrm>
            <a:off x="658813" y="3218329"/>
            <a:ext cx="7826281" cy="860611"/>
          </a:xfrm>
        </p:spPr>
        <p:txBody>
          <a:bodyPr vert="horz" lIns="91440" tIns="45720" rIns="91440" bIns="45720" rtlCol="0">
            <a:normAutofit/>
          </a:bodyPr>
          <a:lstStyle>
            <a:lvl1pPr marL="0" indent="0" algn="ctr" defTabSz="914400" rtl="0" eaLnBrk="1" latinLnBrk="0" hangingPunct="1">
              <a:lnSpc>
                <a:spcPct val="100000"/>
              </a:lnSpc>
              <a:spcBef>
                <a:spcPts val="300"/>
              </a:spcBef>
              <a:buFont typeface="Wingdings 2" pitchFamily="18" charset="2"/>
              <a:buNone/>
              <a:defRPr sz="1800" kern="1200">
                <a:gradFill>
                  <a:gsLst>
                    <a:gs pos="0">
                      <a:schemeClr val="tx1">
                        <a:lumMod val="85000"/>
                      </a:schemeClr>
                    </a:gs>
                    <a:gs pos="100000">
                      <a:schemeClr val="tx1"/>
                    </a:gs>
                  </a:gsLst>
                  <a:lin ang="16200000" scaled="1"/>
                </a:gradFill>
                <a:latin typeface="+mn-lt"/>
                <a:ea typeface="+mn-ea"/>
                <a:cs typeface="+mn-c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a:p>
        </p:txBody>
      </p:sp>
      <p:sp>
        <p:nvSpPr>
          <p:cNvPr id="4" name="Date Placeholder 3"/>
          <p:cNvSpPr>
            <a:spLocks noGrp="1"/>
          </p:cNvSpPr>
          <p:nvPr>
            <p:ph type="dt" sz="half" idx="10"/>
          </p:nvPr>
        </p:nvSpPr>
        <p:spPr/>
        <p:txBody>
          <a:bodyPr/>
          <a:lstStyle/>
          <a:p>
            <a:fld id="{1145E76C-5FEF-EE48-B5C9-A2AC6AED7349}" type="datetimeFigureOut">
              <a:rPr lang="en-US" smtClean="0">
                <a:solidFill>
                  <a:prstClr val="white">
                    <a:lumMod val="75000"/>
                  </a:prstClr>
                </a:solidFill>
              </a:rPr>
              <a:pPr/>
              <a:t>12/15/2014</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p>
            <a:endParaRPr lang="en-US" dirty="0">
              <a:solidFill>
                <a:prstClr val="white">
                  <a:lumMod val="75000"/>
                </a:prstClr>
              </a:solidFill>
            </a:endParaRPr>
          </a:p>
        </p:txBody>
      </p:sp>
      <p:sp>
        <p:nvSpPr>
          <p:cNvPr id="6" name="Slide Number Placeholder 5"/>
          <p:cNvSpPr>
            <a:spLocks noGrp="1"/>
          </p:cNvSpPr>
          <p:nvPr>
            <p:ph type="sldNum" sz="quarter" idx="12"/>
          </p:nvPr>
        </p:nvSpPr>
        <p:spPr/>
        <p:txBody>
          <a:bodyPr/>
          <a:lstStyle/>
          <a:p>
            <a:fld id="{C8BBE55A-5BA5-E149-B59D-DE251AD714EB}" type="slidenum">
              <a:rPr lang="en-US" smtClean="0">
                <a:solidFill>
                  <a:prstClr val="white">
                    <a:lumMod val="75000"/>
                  </a:prstClr>
                </a:solidFill>
              </a:rPr>
              <a:pPr/>
              <a:t>‹#›</a:t>
            </a:fld>
            <a:endParaRPr lang="en-US" dirty="0">
              <a:solidFill>
                <a:prstClr val="white">
                  <a:lumMod val="75000"/>
                </a:prstClr>
              </a:solidFill>
            </a:endParaRPr>
          </a:p>
        </p:txBody>
      </p:sp>
    </p:spTree>
    <p:extLst>
      <p:ext uri="{BB962C8B-B14F-4D97-AF65-F5344CB8AC3E}">
        <p14:creationId xmlns:p14="http://schemas.microsoft.com/office/powerpoint/2010/main" val="311183175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idx="1"/>
          </p:nvPr>
        </p:nvSpPr>
        <p:spPr/>
        <p:txBody>
          <a:bodyPr/>
          <a:lstStyle>
            <a:lvl1pPr>
              <a:spcBef>
                <a:spcPts val="2000"/>
              </a:spcBef>
              <a:defRPr/>
            </a:lvl1pPr>
            <a:lvl2pPr>
              <a:spcBef>
                <a:spcPts val="600"/>
              </a:spcBef>
              <a:defRPr/>
            </a:lvl2pPr>
            <a:lvl3pPr>
              <a:spcBef>
                <a:spcPts val="600"/>
              </a:spcBef>
              <a:defRPr/>
            </a:lvl3pPr>
            <a:lvl4pPr>
              <a:spcBef>
                <a:spcPts val="600"/>
              </a:spcBef>
              <a:defRPr/>
            </a:lvl4pPr>
            <a:lvl5pPr>
              <a:spcBef>
                <a:spcPts val="600"/>
              </a:spcBef>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Date Placeholder 3"/>
          <p:cNvSpPr>
            <a:spLocks noGrp="1"/>
          </p:cNvSpPr>
          <p:nvPr>
            <p:ph type="dt" sz="half" idx="10"/>
          </p:nvPr>
        </p:nvSpPr>
        <p:spPr/>
        <p:txBody>
          <a:bodyPr/>
          <a:lstStyle/>
          <a:p>
            <a:fld id="{1145E76C-5FEF-EE48-B5C9-A2AC6AED7349}" type="datetimeFigureOut">
              <a:rPr lang="en-US" smtClean="0">
                <a:solidFill>
                  <a:prstClr val="white">
                    <a:lumMod val="75000"/>
                  </a:prstClr>
                </a:solidFill>
              </a:rPr>
              <a:pPr/>
              <a:t>12/15/2014</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p>
            <a:endParaRPr lang="en-US" dirty="0">
              <a:solidFill>
                <a:prstClr val="white">
                  <a:lumMod val="75000"/>
                </a:prstClr>
              </a:solidFill>
            </a:endParaRPr>
          </a:p>
        </p:txBody>
      </p:sp>
      <p:sp>
        <p:nvSpPr>
          <p:cNvPr id="6" name="Slide Number Placeholder 5"/>
          <p:cNvSpPr>
            <a:spLocks noGrp="1"/>
          </p:cNvSpPr>
          <p:nvPr>
            <p:ph type="sldNum" sz="quarter" idx="12"/>
          </p:nvPr>
        </p:nvSpPr>
        <p:spPr/>
        <p:txBody>
          <a:bodyPr/>
          <a:lstStyle/>
          <a:p>
            <a:fld id="{C8BBE55A-5BA5-E149-B59D-DE251AD714EB}" type="slidenum">
              <a:rPr lang="en-US" smtClean="0">
                <a:solidFill>
                  <a:prstClr val="white">
                    <a:lumMod val="75000"/>
                  </a:prstClr>
                </a:solidFill>
              </a:rPr>
              <a:pPr/>
              <a:t>‹#›</a:t>
            </a:fld>
            <a:endParaRPr lang="en-US" dirty="0">
              <a:solidFill>
                <a:prstClr val="white">
                  <a:lumMod val="75000"/>
                </a:prstClr>
              </a:solidFill>
            </a:endParaRPr>
          </a:p>
        </p:txBody>
      </p:sp>
      <p:sp>
        <p:nvSpPr>
          <p:cNvPr id="19" name="Freeform 18"/>
          <p:cNvSpPr/>
          <p:nvPr/>
        </p:nvSpPr>
        <p:spPr>
          <a:xfrm>
            <a:off x="280416" y="1525588"/>
            <a:ext cx="8558784" cy="0"/>
          </a:xfrm>
          <a:custGeom>
            <a:avLst/>
            <a:gdLst>
              <a:gd name="connsiteX0" fmla="*/ 0 w 8592671"/>
              <a:gd name="connsiteY0" fmla="*/ 0 h 0"/>
              <a:gd name="connsiteX1" fmla="*/ 8592671 w 8592671"/>
              <a:gd name="connsiteY1" fmla="*/ 0 h 0"/>
            </a:gdLst>
            <a:ahLst/>
            <a:cxnLst>
              <a:cxn ang="0">
                <a:pos x="connsiteX0" y="connsiteY0"/>
              </a:cxn>
              <a:cxn ang="0">
                <a:pos x="connsiteX1" y="connsiteY1"/>
              </a:cxn>
            </a:cxnLst>
            <a:rect l="l" t="t" r="r" b="b"/>
            <a:pathLst>
              <a:path w="8592671">
                <a:moveTo>
                  <a:pt x="0" y="0"/>
                </a:moveTo>
                <a:lnTo>
                  <a:pt x="8592671" y="0"/>
                </a:lnTo>
              </a:path>
            </a:pathLst>
          </a:custGeom>
          <a:ln w="3175">
            <a:solidFill>
              <a:schemeClr val="tx1">
                <a:lumMod val="7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defTabSz="457200"/>
            <a:endParaRPr>
              <a:solidFill>
                <a:prstClr val="white"/>
              </a:solidFill>
            </a:endParaRPr>
          </a:p>
        </p:txBody>
      </p:sp>
      <p:sp>
        <p:nvSpPr>
          <p:cNvPr id="20" name="Freeform 19"/>
          <p:cNvSpPr/>
          <p:nvPr/>
        </p:nvSpPr>
        <p:spPr>
          <a:xfrm>
            <a:off x="280416" y="6399213"/>
            <a:ext cx="8558784" cy="0"/>
          </a:xfrm>
          <a:custGeom>
            <a:avLst/>
            <a:gdLst>
              <a:gd name="connsiteX0" fmla="*/ 0 w 8592671"/>
              <a:gd name="connsiteY0" fmla="*/ 0 h 0"/>
              <a:gd name="connsiteX1" fmla="*/ 8592671 w 8592671"/>
              <a:gd name="connsiteY1" fmla="*/ 0 h 0"/>
            </a:gdLst>
            <a:ahLst/>
            <a:cxnLst>
              <a:cxn ang="0">
                <a:pos x="connsiteX0" y="connsiteY0"/>
              </a:cxn>
              <a:cxn ang="0">
                <a:pos x="connsiteX1" y="connsiteY1"/>
              </a:cxn>
            </a:cxnLst>
            <a:rect l="l" t="t" r="r" b="b"/>
            <a:pathLst>
              <a:path w="8592671">
                <a:moveTo>
                  <a:pt x="0" y="0"/>
                </a:moveTo>
                <a:lnTo>
                  <a:pt x="8592671" y="0"/>
                </a:lnTo>
              </a:path>
            </a:pathLst>
          </a:custGeom>
          <a:ln w="3175">
            <a:solidFill>
              <a:schemeClr val="tx1">
                <a:lumMod val="7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defTabSz="457200"/>
            <a:endParaRPr>
              <a:solidFill>
                <a:prstClr val="white"/>
              </a:solidFill>
            </a:endParaRPr>
          </a:p>
        </p:txBody>
      </p:sp>
    </p:spTree>
    <p:extLst>
      <p:ext uri="{BB962C8B-B14F-4D97-AF65-F5344CB8AC3E}">
        <p14:creationId xmlns:p14="http://schemas.microsoft.com/office/powerpoint/2010/main" val="384162813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8" name="Picture Placeholder 7"/>
          <p:cNvSpPr>
            <a:spLocks noGrp="1"/>
          </p:cNvSpPr>
          <p:nvPr>
            <p:ph type="pic" sz="quarter" idx="13"/>
          </p:nvPr>
        </p:nvSpPr>
        <p:spPr>
          <a:xfrm>
            <a:off x="2371725" y="381000"/>
            <a:ext cx="4400550" cy="3048000"/>
          </a:xfrm>
          <a:noFill/>
          <a:ln w="44450">
            <a:solidFill>
              <a:schemeClr val="bg1"/>
            </a:solidFill>
            <a:miter lim="800000"/>
          </a:ln>
        </p:spPr>
        <p:style>
          <a:lnRef idx="1">
            <a:schemeClr val="dk1"/>
          </a:lnRef>
          <a:fillRef idx="3">
            <a:schemeClr val="dk1"/>
          </a:fillRef>
          <a:effectRef idx="2">
            <a:schemeClr val="dk1"/>
          </a:effectRef>
          <a:fontRef idx="none"/>
        </p:style>
        <p:txBody>
          <a:bodyPr>
            <a:normAutofit/>
          </a:bodyPr>
          <a:lstStyle>
            <a:lvl1pPr>
              <a:buNone/>
              <a:defRPr sz="2000"/>
            </a:lvl1pPr>
          </a:lstStyle>
          <a:p>
            <a:r>
              <a:rPr lang="en-US" smtClean="0"/>
              <a:t>Click icon to add picture</a:t>
            </a:r>
            <a:endParaRPr/>
          </a:p>
        </p:txBody>
      </p:sp>
      <p:sp>
        <p:nvSpPr>
          <p:cNvPr id="2" name="Title 1"/>
          <p:cNvSpPr>
            <a:spLocks noGrp="1"/>
          </p:cNvSpPr>
          <p:nvPr>
            <p:ph type="ctrTitle"/>
          </p:nvPr>
        </p:nvSpPr>
        <p:spPr>
          <a:xfrm>
            <a:off x="641350" y="4146363"/>
            <a:ext cx="7856538" cy="1470025"/>
          </a:xfrm>
        </p:spPr>
        <p:txBody>
          <a:bodyPr>
            <a:noAutofit/>
          </a:bodyPr>
          <a:lstStyle>
            <a:lvl1pPr>
              <a:defRPr sz="5400"/>
            </a:lvl1pPr>
          </a:lstStyle>
          <a:p>
            <a:r>
              <a:rPr lang="en-US" smtClean="0"/>
              <a:t>Click to edit Master title style</a:t>
            </a:r>
            <a:endParaRPr/>
          </a:p>
        </p:txBody>
      </p:sp>
      <p:sp>
        <p:nvSpPr>
          <p:cNvPr id="3" name="Subtitle 2"/>
          <p:cNvSpPr>
            <a:spLocks noGrp="1"/>
          </p:cNvSpPr>
          <p:nvPr>
            <p:ph type="subTitle" idx="1"/>
          </p:nvPr>
        </p:nvSpPr>
        <p:spPr>
          <a:xfrm>
            <a:off x="641350" y="5620871"/>
            <a:ext cx="7856538" cy="614081"/>
          </a:xfrm>
        </p:spPr>
        <p:txBody>
          <a:bodyPr>
            <a:normAutofit/>
          </a:bodyPr>
          <a:lstStyle>
            <a:lvl1pPr marL="0" indent="0" algn="ctr">
              <a:lnSpc>
                <a:spcPct val="100000"/>
              </a:lnSpc>
              <a:spcBef>
                <a:spcPts val="0"/>
              </a:spcBef>
              <a:buNone/>
              <a:defRPr sz="18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a:p>
        </p:txBody>
      </p:sp>
      <p:sp>
        <p:nvSpPr>
          <p:cNvPr id="4" name="Date Placeholder 3"/>
          <p:cNvSpPr>
            <a:spLocks noGrp="1"/>
          </p:cNvSpPr>
          <p:nvPr>
            <p:ph type="dt" sz="half" idx="10"/>
          </p:nvPr>
        </p:nvSpPr>
        <p:spPr/>
        <p:txBody>
          <a:bodyPr/>
          <a:lstStyle/>
          <a:p>
            <a:fld id="{1145E76C-5FEF-EE48-B5C9-A2AC6AED7349}" type="datetimeFigureOut">
              <a:rPr lang="en-US" smtClean="0">
                <a:solidFill>
                  <a:prstClr val="white">
                    <a:lumMod val="75000"/>
                  </a:prstClr>
                </a:solidFill>
              </a:rPr>
              <a:pPr/>
              <a:t>12/15/2014</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p>
            <a:endParaRPr lang="en-US" dirty="0">
              <a:solidFill>
                <a:prstClr val="white">
                  <a:lumMod val="75000"/>
                </a:prstClr>
              </a:solidFill>
            </a:endParaRPr>
          </a:p>
        </p:txBody>
      </p:sp>
      <p:sp>
        <p:nvSpPr>
          <p:cNvPr id="6" name="Slide Number Placeholder 5"/>
          <p:cNvSpPr>
            <a:spLocks noGrp="1"/>
          </p:cNvSpPr>
          <p:nvPr>
            <p:ph type="sldNum" sz="quarter" idx="12"/>
          </p:nvPr>
        </p:nvSpPr>
        <p:spPr/>
        <p:txBody>
          <a:bodyPr/>
          <a:lstStyle/>
          <a:p>
            <a:fld id="{C8BBE55A-5BA5-E149-B59D-DE251AD714EB}" type="slidenum">
              <a:rPr lang="en-US" smtClean="0">
                <a:solidFill>
                  <a:prstClr val="white">
                    <a:lumMod val="75000"/>
                  </a:prstClr>
                </a:solidFill>
              </a:rPr>
              <a:pPr/>
              <a:t>‹#›</a:t>
            </a:fld>
            <a:endParaRPr lang="en-US" dirty="0">
              <a:solidFill>
                <a:prstClr val="white">
                  <a:lumMod val="75000"/>
                </a:prstClr>
              </a:solidFill>
            </a:endParaRPr>
          </a:p>
        </p:txBody>
      </p:sp>
    </p:spTree>
    <p:extLst>
      <p:ext uri="{BB962C8B-B14F-4D97-AF65-F5344CB8AC3E}">
        <p14:creationId xmlns:p14="http://schemas.microsoft.com/office/powerpoint/2010/main" val="287749459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85800" y="2017059"/>
            <a:ext cx="7772400" cy="1655064"/>
          </a:xfrm>
        </p:spPr>
        <p:txBody>
          <a:bodyPr vert="horz" lIns="91440" tIns="45720" rIns="91440" bIns="45720" rtlCol="0" anchor="b" anchorCtr="0">
            <a:noAutofit/>
          </a:bodyPr>
          <a:lstStyle>
            <a:lvl1pPr algn="ctr" defTabSz="914400" rtl="0" eaLnBrk="1" latinLnBrk="0" hangingPunct="1">
              <a:spcBef>
                <a:spcPct val="0"/>
              </a:spcBef>
              <a:buNone/>
              <a:defRPr sz="5400" b="0" kern="1200" cap="none" baseline="0">
                <a:solidFill>
                  <a:schemeClr val="tx1"/>
                </a:solidFill>
                <a:latin typeface="+mj-lt"/>
                <a:ea typeface="+mj-ea"/>
                <a:cs typeface="+mj-cs"/>
              </a:defRPr>
            </a:lvl1pPr>
          </a:lstStyle>
          <a:p>
            <a:r>
              <a:rPr lang="en-US" smtClean="0"/>
              <a:t>Click to edit Master title style</a:t>
            </a:r>
            <a:endParaRPr/>
          </a:p>
        </p:txBody>
      </p:sp>
      <p:sp>
        <p:nvSpPr>
          <p:cNvPr id="3" name="Text Placeholder 2"/>
          <p:cNvSpPr>
            <a:spLocks noGrp="1"/>
          </p:cNvSpPr>
          <p:nvPr>
            <p:ph type="body" idx="1"/>
          </p:nvPr>
        </p:nvSpPr>
        <p:spPr>
          <a:xfrm>
            <a:off x="685800" y="3662979"/>
            <a:ext cx="7772400" cy="1500187"/>
          </a:xfrm>
        </p:spPr>
        <p:txBody>
          <a:bodyPr vert="horz" lIns="91440" tIns="45720" rIns="91440" bIns="45720" rtlCol="0" anchor="t" anchorCtr="0">
            <a:normAutofit/>
          </a:bodyPr>
          <a:lstStyle>
            <a:lvl1pPr marL="0" indent="0" algn="ctr">
              <a:spcBef>
                <a:spcPts val="300"/>
              </a:spcBef>
              <a:buNone/>
              <a:defRPr sz="1800" kern="1200">
                <a:solidFill>
                  <a:schemeClr val="tx1">
                    <a:tint val="75000"/>
                  </a:schemeClr>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marL="0" lvl="0" indent="0" algn="ctr" defTabSz="914400" rtl="0" eaLnBrk="1" latinLnBrk="0" hangingPunct="1">
              <a:lnSpc>
                <a:spcPts val="2000"/>
              </a:lnSpc>
              <a:spcBef>
                <a:spcPts val="2000"/>
              </a:spcBef>
              <a:buFont typeface="Wingdings 2" pitchFamily="18" charset="2"/>
              <a:buNone/>
            </a:pPr>
            <a:r>
              <a:rPr lang="en-US" smtClean="0"/>
              <a:t>Click to edit Master text styles</a:t>
            </a:r>
          </a:p>
        </p:txBody>
      </p:sp>
      <p:sp>
        <p:nvSpPr>
          <p:cNvPr id="4" name="Date Placeholder 3"/>
          <p:cNvSpPr>
            <a:spLocks noGrp="1"/>
          </p:cNvSpPr>
          <p:nvPr>
            <p:ph type="dt" sz="half" idx="10"/>
          </p:nvPr>
        </p:nvSpPr>
        <p:spPr/>
        <p:txBody>
          <a:bodyPr/>
          <a:lstStyle/>
          <a:p>
            <a:fld id="{1145E76C-5FEF-EE48-B5C9-A2AC6AED7349}" type="datetimeFigureOut">
              <a:rPr lang="en-US" smtClean="0">
                <a:solidFill>
                  <a:prstClr val="white">
                    <a:lumMod val="75000"/>
                  </a:prstClr>
                </a:solidFill>
              </a:rPr>
              <a:pPr/>
              <a:t>12/15/2014</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p>
            <a:endParaRPr lang="en-US" dirty="0">
              <a:solidFill>
                <a:prstClr val="white">
                  <a:lumMod val="75000"/>
                </a:prstClr>
              </a:solidFill>
            </a:endParaRPr>
          </a:p>
        </p:txBody>
      </p:sp>
      <p:sp>
        <p:nvSpPr>
          <p:cNvPr id="6" name="Slide Number Placeholder 5"/>
          <p:cNvSpPr>
            <a:spLocks noGrp="1"/>
          </p:cNvSpPr>
          <p:nvPr>
            <p:ph type="sldNum" sz="quarter" idx="12"/>
          </p:nvPr>
        </p:nvSpPr>
        <p:spPr/>
        <p:txBody>
          <a:bodyPr/>
          <a:lstStyle/>
          <a:p>
            <a:fld id="{C8BBE55A-5BA5-E149-B59D-DE251AD714EB}" type="slidenum">
              <a:rPr lang="en-US" smtClean="0">
                <a:solidFill>
                  <a:prstClr val="white">
                    <a:lumMod val="75000"/>
                  </a:prstClr>
                </a:solidFill>
              </a:rPr>
              <a:pPr/>
              <a:t>‹#›</a:t>
            </a:fld>
            <a:endParaRPr lang="en-US" dirty="0">
              <a:solidFill>
                <a:prstClr val="white">
                  <a:lumMod val="75000"/>
                </a:prstClr>
              </a:solidFill>
            </a:endParaRPr>
          </a:p>
        </p:txBody>
      </p:sp>
    </p:spTree>
    <p:extLst>
      <p:ext uri="{BB962C8B-B14F-4D97-AF65-F5344CB8AC3E}">
        <p14:creationId xmlns:p14="http://schemas.microsoft.com/office/powerpoint/2010/main" val="175577447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sz="half" idx="1"/>
          </p:nvPr>
        </p:nvSpPr>
        <p:spPr>
          <a:xfrm>
            <a:off x="641350" y="1600200"/>
            <a:ext cx="3749040" cy="4651375"/>
          </a:xfrm>
        </p:spPr>
        <p:txBody>
          <a:bodyPr>
            <a:normAutofit/>
          </a:bodyPr>
          <a:lstStyle>
            <a:lvl1pPr>
              <a:defRPr sz="24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Content Placeholder 3"/>
          <p:cNvSpPr>
            <a:spLocks noGrp="1"/>
          </p:cNvSpPr>
          <p:nvPr>
            <p:ph sz="half" idx="2"/>
          </p:nvPr>
        </p:nvSpPr>
        <p:spPr>
          <a:xfrm>
            <a:off x="4749501" y="1600200"/>
            <a:ext cx="3749040" cy="4651375"/>
          </a:xfrm>
        </p:spPr>
        <p:txBody>
          <a:bodyPr>
            <a:normAutofit/>
          </a:bodyPr>
          <a:lstStyle>
            <a:lvl1pPr>
              <a:defRPr sz="24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5" name="Date Placeholder 4"/>
          <p:cNvSpPr>
            <a:spLocks noGrp="1"/>
          </p:cNvSpPr>
          <p:nvPr>
            <p:ph type="dt" sz="half" idx="10"/>
          </p:nvPr>
        </p:nvSpPr>
        <p:spPr/>
        <p:txBody>
          <a:bodyPr/>
          <a:lstStyle/>
          <a:p>
            <a:fld id="{1145E76C-5FEF-EE48-B5C9-A2AC6AED7349}" type="datetimeFigureOut">
              <a:rPr lang="en-US" smtClean="0">
                <a:solidFill>
                  <a:prstClr val="white">
                    <a:lumMod val="75000"/>
                  </a:prstClr>
                </a:solidFill>
              </a:rPr>
              <a:pPr/>
              <a:t>12/15/2014</a:t>
            </a:fld>
            <a:endParaRPr lang="en-US" dirty="0">
              <a:solidFill>
                <a:prstClr val="white">
                  <a:lumMod val="75000"/>
                </a:prstClr>
              </a:solidFill>
            </a:endParaRPr>
          </a:p>
        </p:txBody>
      </p:sp>
      <p:sp>
        <p:nvSpPr>
          <p:cNvPr id="6" name="Footer Placeholder 5"/>
          <p:cNvSpPr>
            <a:spLocks noGrp="1"/>
          </p:cNvSpPr>
          <p:nvPr>
            <p:ph type="ftr" sz="quarter" idx="11"/>
          </p:nvPr>
        </p:nvSpPr>
        <p:spPr/>
        <p:txBody>
          <a:bodyPr/>
          <a:lstStyle/>
          <a:p>
            <a:endParaRPr lang="en-US" dirty="0">
              <a:solidFill>
                <a:prstClr val="white">
                  <a:lumMod val="75000"/>
                </a:prstClr>
              </a:solidFill>
            </a:endParaRPr>
          </a:p>
        </p:txBody>
      </p:sp>
      <p:sp>
        <p:nvSpPr>
          <p:cNvPr id="7" name="Slide Number Placeholder 6"/>
          <p:cNvSpPr>
            <a:spLocks noGrp="1"/>
          </p:cNvSpPr>
          <p:nvPr>
            <p:ph type="sldNum" sz="quarter" idx="12"/>
          </p:nvPr>
        </p:nvSpPr>
        <p:spPr/>
        <p:txBody>
          <a:bodyPr/>
          <a:lstStyle/>
          <a:p>
            <a:fld id="{C8BBE55A-5BA5-E149-B59D-DE251AD714EB}" type="slidenum">
              <a:rPr lang="en-US" smtClean="0">
                <a:solidFill>
                  <a:prstClr val="white">
                    <a:lumMod val="75000"/>
                  </a:prstClr>
                </a:solidFill>
              </a:rPr>
              <a:pPr/>
              <a:t>‹#›</a:t>
            </a:fld>
            <a:endParaRPr lang="en-US" dirty="0">
              <a:solidFill>
                <a:prstClr val="white">
                  <a:lumMod val="75000"/>
                </a:prstClr>
              </a:solidFill>
            </a:endParaRPr>
          </a:p>
        </p:txBody>
      </p:sp>
      <p:sp>
        <p:nvSpPr>
          <p:cNvPr id="16" name="Freeform 15"/>
          <p:cNvSpPr/>
          <p:nvPr/>
        </p:nvSpPr>
        <p:spPr>
          <a:xfrm>
            <a:off x="280416" y="1525588"/>
            <a:ext cx="8558784" cy="0"/>
          </a:xfrm>
          <a:custGeom>
            <a:avLst/>
            <a:gdLst>
              <a:gd name="connsiteX0" fmla="*/ 0 w 8592671"/>
              <a:gd name="connsiteY0" fmla="*/ 0 h 0"/>
              <a:gd name="connsiteX1" fmla="*/ 8592671 w 8592671"/>
              <a:gd name="connsiteY1" fmla="*/ 0 h 0"/>
            </a:gdLst>
            <a:ahLst/>
            <a:cxnLst>
              <a:cxn ang="0">
                <a:pos x="connsiteX0" y="connsiteY0"/>
              </a:cxn>
              <a:cxn ang="0">
                <a:pos x="connsiteX1" y="connsiteY1"/>
              </a:cxn>
            </a:cxnLst>
            <a:rect l="l" t="t" r="r" b="b"/>
            <a:pathLst>
              <a:path w="8592671">
                <a:moveTo>
                  <a:pt x="0" y="0"/>
                </a:moveTo>
                <a:lnTo>
                  <a:pt x="8592671" y="0"/>
                </a:lnTo>
              </a:path>
            </a:pathLst>
          </a:custGeom>
          <a:ln w="3175">
            <a:solidFill>
              <a:schemeClr val="tx1">
                <a:lumMod val="7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defTabSz="457200"/>
            <a:endParaRPr>
              <a:solidFill>
                <a:prstClr val="white"/>
              </a:solidFill>
            </a:endParaRPr>
          </a:p>
        </p:txBody>
      </p:sp>
      <p:sp>
        <p:nvSpPr>
          <p:cNvPr id="17" name="Freeform 16"/>
          <p:cNvSpPr/>
          <p:nvPr/>
        </p:nvSpPr>
        <p:spPr>
          <a:xfrm>
            <a:off x="280416" y="6399213"/>
            <a:ext cx="8558784" cy="0"/>
          </a:xfrm>
          <a:custGeom>
            <a:avLst/>
            <a:gdLst>
              <a:gd name="connsiteX0" fmla="*/ 0 w 8592671"/>
              <a:gd name="connsiteY0" fmla="*/ 0 h 0"/>
              <a:gd name="connsiteX1" fmla="*/ 8592671 w 8592671"/>
              <a:gd name="connsiteY1" fmla="*/ 0 h 0"/>
            </a:gdLst>
            <a:ahLst/>
            <a:cxnLst>
              <a:cxn ang="0">
                <a:pos x="connsiteX0" y="connsiteY0"/>
              </a:cxn>
              <a:cxn ang="0">
                <a:pos x="connsiteX1" y="connsiteY1"/>
              </a:cxn>
            </a:cxnLst>
            <a:rect l="l" t="t" r="r" b="b"/>
            <a:pathLst>
              <a:path w="8592671">
                <a:moveTo>
                  <a:pt x="0" y="0"/>
                </a:moveTo>
                <a:lnTo>
                  <a:pt x="8592671" y="0"/>
                </a:lnTo>
              </a:path>
            </a:pathLst>
          </a:custGeom>
          <a:ln w="3175">
            <a:solidFill>
              <a:schemeClr val="tx1">
                <a:lumMod val="7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defTabSz="457200"/>
            <a:endParaRPr>
              <a:solidFill>
                <a:prstClr val="white"/>
              </a:solidFill>
            </a:endParaRPr>
          </a:p>
        </p:txBody>
      </p:sp>
    </p:spTree>
    <p:extLst>
      <p:ext uri="{BB962C8B-B14F-4D97-AF65-F5344CB8AC3E}">
        <p14:creationId xmlns:p14="http://schemas.microsoft.com/office/powerpoint/2010/main" val="221937302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a:p>
        </p:txBody>
      </p:sp>
      <p:sp>
        <p:nvSpPr>
          <p:cNvPr id="3" name="Text Placeholder 2"/>
          <p:cNvSpPr>
            <a:spLocks noGrp="1"/>
          </p:cNvSpPr>
          <p:nvPr>
            <p:ph type="body" idx="1"/>
          </p:nvPr>
        </p:nvSpPr>
        <p:spPr>
          <a:xfrm>
            <a:off x="641350" y="1532964"/>
            <a:ext cx="3749040" cy="833718"/>
          </a:xfrm>
        </p:spPr>
        <p:txBody>
          <a:bodyPr anchor="ctr" anchorCtr="0">
            <a:noAutofit/>
          </a:bodyPr>
          <a:lstStyle>
            <a:lvl1pPr marL="0" indent="0" algn="ctr">
              <a:spcBef>
                <a:spcPts val="300"/>
              </a:spcBef>
              <a:buNone/>
              <a:defRPr sz="28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41350" y="2362200"/>
            <a:ext cx="3749040" cy="3889375"/>
          </a:xfrm>
        </p:spPr>
        <p:txBody>
          <a:bodyPr>
            <a:normAutofit/>
          </a:bodyPr>
          <a:lstStyle>
            <a:lvl1pPr>
              <a:defRPr sz="2400"/>
            </a:lvl1pPr>
            <a:lvl2pPr>
              <a:defRPr sz="2200"/>
            </a:lvl2pPr>
            <a:lvl3pPr>
              <a:defRPr sz="2000"/>
            </a:lvl3pPr>
            <a:lvl4pPr>
              <a:defRPr sz="1800"/>
            </a:lvl4pPr>
            <a:lvl5pPr>
              <a:defRPr sz="18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5" name="Text Placeholder 4"/>
          <p:cNvSpPr>
            <a:spLocks noGrp="1"/>
          </p:cNvSpPr>
          <p:nvPr>
            <p:ph type="body" sz="quarter" idx="3"/>
          </p:nvPr>
        </p:nvSpPr>
        <p:spPr>
          <a:xfrm>
            <a:off x="4752601" y="1532964"/>
            <a:ext cx="3749040" cy="833718"/>
          </a:xfrm>
        </p:spPr>
        <p:txBody>
          <a:bodyPr anchor="ctr" anchorCtr="0">
            <a:noAutofit/>
          </a:bodyPr>
          <a:lstStyle>
            <a:lvl1pPr marL="0" indent="0" algn="ctr">
              <a:spcBef>
                <a:spcPts val="300"/>
              </a:spcBef>
              <a:buNone/>
              <a:defRPr sz="28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752601" y="2362200"/>
            <a:ext cx="3749040" cy="3889375"/>
          </a:xfrm>
        </p:spPr>
        <p:txBody>
          <a:bodyPr>
            <a:normAutofit/>
          </a:bodyPr>
          <a:lstStyle>
            <a:lvl1pPr>
              <a:defRPr sz="2400"/>
            </a:lvl1pPr>
            <a:lvl2pPr>
              <a:defRPr sz="2200"/>
            </a:lvl2pPr>
            <a:lvl3pPr>
              <a:defRPr sz="2000"/>
            </a:lvl3pPr>
            <a:lvl4pPr>
              <a:defRPr sz="1800"/>
            </a:lvl4pPr>
            <a:lvl5pPr>
              <a:defRPr sz="18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7" name="Date Placeholder 6"/>
          <p:cNvSpPr>
            <a:spLocks noGrp="1"/>
          </p:cNvSpPr>
          <p:nvPr>
            <p:ph type="dt" sz="half" idx="10"/>
          </p:nvPr>
        </p:nvSpPr>
        <p:spPr/>
        <p:txBody>
          <a:bodyPr/>
          <a:lstStyle/>
          <a:p>
            <a:fld id="{1145E76C-5FEF-EE48-B5C9-A2AC6AED7349}" type="datetimeFigureOut">
              <a:rPr lang="en-US" smtClean="0">
                <a:solidFill>
                  <a:prstClr val="white">
                    <a:lumMod val="75000"/>
                  </a:prstClr>
                </a:solidFill>
              </a:rPr>
              <a:pPr/>
              <a:t>12/15/2014</a:t>
            </a:fld>
            <a:endParaRPr lang="en-US" dirty="0">
              <a:solidFill>
                <a:prstClr val="white">
                  <a:lumMod val="75000"/>
                </a:prstClr>
              </a:solidFill>
            </a:endParaRPr>
          </a:p>
        </p:txBody>
      </p:sp>
      <p:sp>
        <p:nvSpPr>
          <p:cNvPr id="8" name="Footer Placeholder 7"/>
          <p:cNvSpPr>
            <a:spLocks noGrp="1"/>
          </p:cNvSpPr>
          <p:nvPr>
            <p:ph type="ftr" sz="quarter" idx="11"/>
          </p:nvPr>
        </p:nvSpPr>
        <p:spPr/>
        <p:txBody>
          <a:bodyPr/>
          <a:lstStyle/>
          <a:p>
            <a:endParaRPr lang="en-US" dirty="0">
              <a:solidFill>
                <a:prstClr val="white">
                  <a:lumMod val="75000"/>
                </a:prstClr>
              </a:solidFill>
            </a:endParaRPr>
          </a:p>
        </p:txBody>
      </p:sp>
      <p:sp>
        <p:nvSpPr>
          <p:cNvPr id="9" name="Slide Number Placeholder 8"/>
          <p:cNvSpPr>
            <a:spLocks noGrp="1"/>
          </p:cNvSpPr>
          <p:nvPr>
            <p:ph type="sldNum" sz="quarter" idx="12"/>
          </p:nvPr>
        </p:nvSpPr>
        <p:spPr/>
        <p:txBody>
          <a:bodyPr/>
          <a:lstStyle/>
          <a:p>
            <a:fld id="{C8BBE55A-5BA5-E149-B59D-DE251AD714EB}" type="slidenum">
              <a:rPr lang="en-US" smtClean="0">
                <a:solidFill>
                  <a:prstClr val="white">
                    <a:lumMod val="75000"/>
                  </a:prstClr>
                </a:solidFill>
              </a:rPr>
              <a:pPr/>
              <a:t>‹#›</a:t>
            </a:fld>
            <a:endParaRPr lang="en-US" dirty="0">
              <a:solidFill>
                <a:prstClr val="white">
                  <a:lumMod val="75000"/>
                </a:prstClr>
              </a:solidFill>
            </a:endParaRPr>
          </a:p>
        </p:txBody>
      </p:sp>
      <p:sp>
        <p:nvSpPr>
          <p:cNvPr id="10" name="Freeform 9"/>
          <p:cNvSpPr/>
          <p:nvPr/>
        </p:nvSpPr>
        <p:spPr>
          <a:xfrm>
            <a:off x="280416" y="1525588"/>
            <a:ext cx="8558784" cy="0"/>
          </a:xfrm>
          <a:custGeom>
            <a:avLst/>
            <a:gdLst>
              <a:gd name="connsiteX0" fmla="*/ 0 w 8592671"/>
              <a:gd name="connsiteY0" fmla="*/ 0 h 0"/>
              <a:gd name="connsiteX1" fmla="*/ 8592671 w 8592671"/>
              <a:gd name="connsiteY1" fmla="*/ 0 h 0"/>
            </a:gdLst>
            <a:ahLst/>
            <a:cxnLst>
              <a:cxn ang="0">
                <a:pos x="connsiteX0" y="connsiteY0"/>
              </a:cxn>
              <a:cxn ang="0">
                <a:pos x="connsiteX1" y="connsiteY1"/>
              </a:cxn>
            </a:cxnLst>
            <a:rect l="l" t="t" r="r" b="b"/>
            <a:pathLst>
              <a:path w="8592671">
                <a:moveTo>
                  <a:pt x="0" y="0"/>
                </a:moveTo>
                <a:lnTo>
                  <a:pt x="8592671" y="0"/>
                </a:lnTo>
              </a:path>
            </a:pathLst>
          </a:custGeom>
          <a:ln w="3175">
            <a:solidFill>
              <a:schemeClr val="tx1">
                <a:lumMod val="7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defTabSz="457200"/>
            <a:endParaRPr>
              <a:solidFill>
                <a:prstClr val="white"/>
              </a:solidFill>
            </a:endParaRPr>
          </a:p>
        </p:txBody>
      </p:sp>
      <p:sp>
        <p:nvSpPr>
          <p:cNvPr id="11" name="Freeform 10"/>
          <p:cNvSpPr/>
          <p:nvPr/>
        </p:nvSpPr>
        <p:spPr>
          <a:xfrm>
            <a:off x="280416" y="6399213"/>
            <a:ext cx="8558784" cy="0"/>
          </a:xfrm>
          <a:custGeom>
            <a:avLst/>
            <a:gdLst>
              <a:gd name="connsiteX0" fmla="*/ 0 w 8592671"/>
              <a:gd name="connsiteY0" fmla="*/ 0 h 0"/>
              <a:gd name="connsiteX1" fmla="*/ 8592671 w 8592671"/>
              <a:gd name="connsiteY1" fmla="*/ 0 h 0"/>
            </a:gdLst>
            <a:ahLst/>
            <a:cxnLst>
              <a:cxn ang="0">
                <a:pos x="connsiteX0" y="connsiteY0"/>
              </a:cxn>
              <a:cxn ang="0">
                <a:pos x="connsiteX1" y="connsiteY1"/>
              </a:cxn>
            </a:cxnLst>
            <a:rect l="l" t="t" r="r" b="b"/>
            <a:pathLst>
              <a:path w="8592671">
                <a:moveTo>
                  <a:pt x="0" y="0"/>
                </a:moveTo>
                <a:lnTo>
                  <a:pt x="8592671" y="0"/>
                </a:lnTo>
              </a:path>
            </a:pathLst>
          </a:custGeom>
          <a:ln w="3175">
            <a:solidFill>
              <a:schemeClr val="tx1">
                <a:lumMod val="7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defTabSz="457200"/>
            <a:endParaRPr>
              <a:solidFill>
                <a:prstClr val="white"/>
              </a:solidFill>
            </a:endParaRPr>
          </a:p>
        </p:txBody>
      </p:sp>
    </p:spTree>
    <p:extLst>
      <p:ext uri="{BB962C8B-B14F-4D97-AF65-F5344CB8AC3E}">
        <p14:creationId xmlns:p14="http://schemas.microsoft.com/office/powerpoint/2010/main" val="213202184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Date Placeholder 2"/>
          <p:cNvSpPr>
            <a:spLocks noGrp="1"/>
          </p:cNvSpPr>
          <p:nvPr>
            <p:ph type="dt" sz="half" idx="10"/>
          </p:nvPr>
        </p:nvSpPr>
        <p:spPr/>
        <p:txBody>
          <a:bodyPr/>
          <a:lstStyle/>
          <a:p>
            <a:fld id="{1145E76C-5FEF-EE48-B5C9-A2AC6AED7349}" type="datetimeFigureOut">
              <a:rPr lang="en-US" smtClean="0">
                <a:solidFill>
                  <a:prstClr val="white">
                    <a:lumMod val="75000"/>
                  </a:prstClr>
                </a:solidFill>
              </a:rPr>
              <a:pPr/>
              <a:t>12/15/2014</a:t>
            </a:fld>
            <a:endParaRPr lang="en-US" dirty="0">
              <a:solidFill>
                <a:prstClr val="white">
                  <a:lumMod val="75000"/>
                </a:prstClr>
              </a:solidFill>
            </a:endParaRPr>
          </a:p>
        </p:txBody>
      </p:sp>
      <p:sp>
        <p:nvSpPr>
          <p:cNvPr id="4" name="Footer Placeholder 3"/>
          <p:cNvSpPr>
            <a:spLocks noGrp="1"/>
          </p:cNvSpPr>
          <p:nvPr>
            <p:ph type="ftr" sz="quarter" idx="11"/>
          </p:nvPr>
        </p:nvSpPr>
        <p:spPr/>
        <p:txBody>
          <a:bodyPr/>
          <a:lstStyle/>
          <a:p>
            <a:endParaRPr lang="en-US" dirty="0">
              <a:solidFill>
                <a:prstClr val="white">
                  <a:lumMod val="75000"/>
                </a:prstClr>
              </a:solidFill>
            </a:endParaRPr>
          </a:p>
        </p:txBody>
      </p:sp>
      <p:sp>
        <p:nvSpPr>
          <p:cNvPr id="5" name="Slide Number Placeholder 4"/>
          <p:cNvSpPr>
            <a:spLocks noGrp="1"/>
          </p:cNvSpPr>
          <p:nvPr>
            <p:ph type="sldNum" sz="quarter" idx="12"/>
          </p:nvPr>
        </p:nvSpPr>
        <p:spPr/>
        <p:txBody>
          <a:bodyPr/>
          <a:lstStyle/>
          <a:p>
            <a:fld id="{C8BBE55A-5BA5-E149-B59D-DE251AD714EB}" type="slidenum">
              <a:rPr lang="en-US" smtClean="0">
                <a:solidFill>
                  <a:prstClr val="white">
                    <a:lumMod val="75000"/>
                  </a:prstClr>
                </a:solidFill>
              </a:rPr>
              <a:pPr/>
              <a:t>‹#›</a:t>
            </a:fld>
            <a:endParaRPr lang="en-US" dirty="0">
              <a:solidFill>
                <a:prstClr val="white">
                  <a:lumMod val="75000"/>
                </a:prstClr>
              </a:solidFill>
            </a:endParaRPr>
          </a:p>
        </p:txBody>
      </p:sp>
      <p:sp>
        <p:nvSpPr>
          <p:cNvPr id="6" name="Freeform 5"/>
          <p:cNvSpPr/>
          <p:nvPr/>
        </p:nvSpPr>
        <p:spPr>
          <a:xfrm>
            <a:off x="280416" y="1525588"/>
            <a:ext cx="8558784" cy="0"/>
          </a:xfrm>
          <a:custGeom>
            <a:avLst/>
            <a:gdLst>
              <a:gd name="connsiteX0" fmla="*/ 0 w 8592671"/>
              <a:gd name="connsiteY0" fmla="*/ 0 h 0"/>
              <a:gd name="connsiteX1" fmla="*/ 8592671 w 8592671"/>
              <a:gd name="connsiteY1" fmla="*/ 0 h 0"/>
            </a:gdLst>
            <a:ahLst/>
            <a:cxnLst>
              <a:cxn ang="0">
                <a:pos x="connsiteX0" y="connsiteY0"/>
              </a:cxn>
              <a:cxn ang="0">
                <a:pos x="connsiteX1" y="connsiteY1"/>
              </a:cxn>
            </a:cxnLst>
            <a:rect l="l" t="t" r="r" b="b"/>
            <a:pathLst>
              <a:path w="8592671">
                <a:moveTo>
                  <a:pt x="0" y="0"/>
                </a:moveTo>
                <a:lnTo>
                  <a:pt x="8592671" y="0"/>
                </a:lnTo>
              </a:path>
            </a:pathLst>
          </a:custGeom>
          <a:ln w="3175">
            <a:solidFill>
              <a:schemeClr val="tx1">
                <a:lumMod val="7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defTabSz="457200"/>
            <a:endParaRPr>
              <a:solidFill>
                <a:prstClr val="white"/>
              </a:solidFill>
            </a:endParaRPr>
          </a:p>
        </p:txBody>
      </p:sp>
      <p:sp>
        <p:nvSpPr>
          <p:cNvPr id="7" name="Freeform 6"/>
          <p:cNvSpPr/>
          <p:nvPr/>
        </p:nvSpPr>
        <p:spPr>
          <a:xfrm>
            <a:off x="280416" y="6399213"/>
            <a:ext cx="8558784" cy="0"/>
          </a:xfrm>
          <a:custGeom>
            <a:avLst/>
            <a:gdLst>
              <a:gd name="connsiteX0" fmla="*/ 0 w 8592671"/>
              <a:gd name="connsiteY0" fmla="*/ 0 h 0"/>
              <a:gd name="connsiteX1" fmla="*/ 8592671 w 8592671"/>
              <a:gd name="connsiteY1" fmla="*/ 0 h 0"/>
            </a:gdLst>
            <a:ahLst/>
            <a:cxnLst>
              <a:cxn ang="0">
                <a:pos x="connsiteX0" y="connsiteY0"/>
              </a:cxn>
              <a:cxn ang="0">
                <a:pos x="connsiteX1" y="connsiteY1"/>
              </a:cxn>
            </a:cxnLst>
            <a:rect l="l" t="t" r="r" b="b"/>
            <a:pathLst>
              <a:path w="8592671">
                <a:moveTo>
                  <a:pt x="0" y="0"/>
                </a:moveTo>
                <a:lnTo>
                  <a:pt x="8592671" y="0"/>
                </a:lnTo>
              </a:path>
            </a:pathLst>
          </a:custGeom>
          <a:ln w="3175">
            <a:solidFill>
              <a:schemeClr val="tx1">
                <a:lumMod val="7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defTabSz="457200"/>
            <a:endParaRPr>
              <a:solidFill>
                <a:prstClr val="white"/>
              </a:solidFill>
            </a:endParaRPr>
          </a:p>
        </p:txBody>
      </p:sp>
      <p:sp>
        <p:nvSpPr>
          <p:cNvPr id="8" name="Freeform 7"/>
          <p:cNvSpPr/>
          <p:nvPr/>
        </p:nvSpPr>
        <p:spPr>
          <a:xfrm>
            <a:off x="280416" y="1525588"/>
            <a:ext cx="8558784" cy="0"/>
          </a:xfrm>
          <a:custGeom>
            <a:avLst/>
            <a:gdLst>
              <a:gd name="connsiteX0" fmla="*/ 0 w 8592671"/>
              <a:gd name="connsiteY0" fmla="*/ 0 h 0"/>
              <a:gd name="connsiteX1" fmla="*/ 8592671 w 8592671"/>
              <a:gd name="connsiteY1" fmla="*/ 0 h 0"/>
            </a:gdLst>
            <a:ahLst/>
            <a:cxnLst>
              <a:cxn ang="0">
                <a:pos x="connsiteX0" y="connsiteY0"/>
              </a:cxn>
              <a:cxn ang="0">
                <a:pos x="connsiteX1" y="connsiteY1"/>
              </a:cxn>
            </a:cxnLst>
            <a:rect l="l" t="t" r="r" b="b"/>
            <a:pathLst>
              <a:path w="8592671">
                <a:moveTo>
                  <a:pt x="0" y="0"/>
                </a:moveTo>
                <a:lnTo>
                  <a:pt x="8592671" y="0"/>
                </a:lnTo>
              </a:path>
            </a:pathLst>
          </a:custGeom>
          <a:ln w="3175">
            <a:solidFill>
              <a:schemeClr val="tx1">
                <a:lumMod val="7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defTabSz="457200"/>
            <a:endParaRPr>
              <a:solidFill>
                <a:prstClr val="white"/>
              </a:solidFill>
            </a:endParaRPr>
          </a:p>
        </p:txBody>
      </p:sp>
      <p:sp>
        <p:nvSpPr>
          <p:cNvPr id="9" name="Freeform 8"/>
          <p:cNvSpPr/>
          <p:nvPr/>
        </p:nvSpPr>
        <p:spPr>
          <a:xfrm>
            <a:off x="280416" y="6399213"/>
            <a:ext cx="8558784" cy="0"/>
          </a:xfrm>
          <a:custGeom>
            <a:avLst/>
            <a:gdLst>
              <a:gd name="connsiteX0" fmla="*/ 0 w 8592671"/>
              <a:gd name="connsiteY0" fmla="*/ 0 h 0"/>
              <a:gd name="connsiteX1" fmla="*/ 8592671 w 8592671"/>
              <a:gd name="connsiteY1" fmla="*/ 0 h 0"/>
            </a:gdLst>
            <a:ahLst/>
            <a:cxnLst>
              <a:cxn ang="0">
                <a:pos x="connsiteX0" y="connsiteY0"/>
              </a:cxn>
              <a:cxn ang="0">
                <a:pos x="connsiteX1" y="connsiteY1"/>
              </a:cxn>
            </a:cxnLst>
            <a:rect l="l" t="t" r="r" b="b"/>
            <a:pathLst>
              <a:path w="8592671">
                <a:moveTo>
                  <a:pt x="0" y="0"/>
                </a:moveTo>
                <a:lnTo>
                  <a:pt x="8592671" y="0"/>
                </a:lnTo>
              </a:path>
            </a:pathLst>
          </a:custGeom>
          <a:ln w="3175">
            <a:solidFill>
              <a:schemeClr val="tx1">
                <a:lumMod val="7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defTabSz="457200"/>
            <a:endParaRPr>
              <a:solidFill>
                <a:prstClr val="white"/>
              </a:solidFill>
            </a:endParaRPr>
          </a:p>
        </p:txBody>
      </p:sp>
      <p:sp>
        <p:nvSpPr>
          <p:cNvPr id="10" name="Freeform 9"/>
          <p:cNvSpPr/>
          <p:nvPr/>
        </p:nvSpPr>
        <p:spPr>
          <a:xfrm>
            <a:off x="280416" y="1525588"/>
            <a:ext cx="8558784" cy="0"/>
          </a:xfrm>
          <a:custGeom>
            <a:avLst/>
            <a:gdLst>
              <a:gd name="connsiteX0" fmla="*/ 0 w 8592671"/>
              <a:gd name="connsiteY0" fmla="*/ 0 h 0"/>
              <a:gd name="connsiteX1" fmla="*/ 8592671 w 8592671"/>
              <a:gd name="connsiteY1" fmla="*/ 0 h 0"/>
            </a:gdLst>
            <a:ahLst/>
            <a:cxnLst>
              <a:cxn ang="0">
                <a:pos x="connsiteX0" y="connsiteY0"/>
              </a:cxn>
              <a:cxn ang="0">
                <a:pos x="connsiteX1" y="connsiteY1"/>
              </a:cxn>
            </a:cxnLst>
            <a:rect l="l" t="t" r="r" b="b"/>
            <a:pathLst>
              <a:path w="8592671">
                <a:moveTo>
                  <a:pt x="0" y="0"/>
                </a:moveTo>
                <a:lnTo>
                  <a:pt x="8592671" y="0"/>
                </a:lnTo>
              </a:path>
            </a:pathLst>
          </a:custGeom>
          <a:ln w="3175">
            <a:solidFill>
              <a:schemeClr val="tx1">
                <a:lumMod val="7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defTabSz="457200"/>
            <a:endParaRPr>
              <a:solidFill>
                <a:prstClr val="white"/>
              </a:solidFill>
            </a:endParaRPr>
          </a:p>
        </p:txBody>
      </p:sp>
      <p:sp>
        <p:nvSpPr>
          <p:cNvPr id="11" name="Freeform 10"/>
          <p:cNvSpPr/>
          <p:nvPr/>
        </p:nvSpPr>
        <p:spPr>
          <a:xfrm>
            <a:off x="280416" y="6399213"/>
            <a:ext cx="8558784" cy="0"/>
          </a:xfrm>
          <a:custGeom>
            <a:avLst/>
            <a:gdLst>
              <a:gd name="connsiteX0" fmla="*/ 0 w 8592671"/>
              <a:gd name="connsiteY0" fmla="*/ 0 h 0"/>
              <a:gd name="connsiteX1" fmla="*/ 8592671 w 8592671"/>
              <a:gd name="connsiteY1" fmla="*/ 0 h 0"/>
            </a:gdLst>
            <a:ahLst/>
            <a:cxnLst>
              <a:cxn ang="0">
                <a:pos x="connsiteX0" y="connsiteY0"/>
              </a:cxn>
              <a:cxn ang="0">
                <a:pos x="connsiteX1" y="connsiteY1"/>
              </a:cxn>
            </a:cxnLst>
            <a:rect l="l" t="t" r="r" b="b"/>
            <a:pathLst>
              <a:path w="8592671">
                <a:moveTo>
                  <a:pt x="0" y="0"/>
                </a:moveTo>
                <a:lnTo>
                  <a:pt x="8592671" y="0"/>
                </a:lnTo>
              </a:path>
            </a:pathLst>
          </a:custGeom>
          <a:ln w="3175">
            <a:solidFill>
              <a:schemeClr val="tx1">
                <a:lumMod val="7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defTabSz="457200"/>
            <a:endParaRPr>
              <a:solidFill>
                <a:prstClr val="white"/>
              </a:solidFill>
            </a:endParaRPr>
          </a:p>
        </p:txBody>
      </p:sp>
      <p:sp>
        <p:nvSpPr>
          <p:cNvPr id="12" name="Freeform 11"/>
          <p:cNvSpPr/>
          <p:nvPr/>
        </p:nvSpPr>
        <p:spPr>
          <a:xfrm>
            <a:off x="280416" y="1525588"/>
            <a:ext cx="8558784" cy="0"/>
          </a:xfrm>
          <a:custGeom>
            <a:avLst/>
            <a:gdLst>
              <a:gd name="connsiteX0" fmla="*/ 0 w 8592671"/>
              <a:gd name="connsiteY0" fmla="*/ 0 h 0"/>
              <a:gd name="connsiteX1" fmla="*/ 8592671 w 8592671"/>
              <a:gd name="connsiteY1" fmla="*/ 0 h 0"/>
            </a:gdLst>
            <a:ahLst/>
            <a:cxnLst>
              <a:cxn ang="0">
                <a:pos x="connsiteX0" y="connsiteY0"/>
              </a:cxn>
              <a:cxn ang="0">
                <a:pos x="connsiteX1" y="connsiteY1"/>
              </a:cxn>
            </a:cxnLst>
            <a:rect l="l" t="t" r="r" b="b"/>
            <a:pathLst>
              <a:path w="8592671">
                <a:moveTo>
                  <a:pt x="0" y="0"/>
                </a:moveTo>
                <a:lnTo>
                  <a:pt x="8592671" y="0"/>
                </a:lnTo>
              </a:path>
            </a:pathLst>
          </a:custGeom>
          <a:ln w="3175">
            <a:solidFill>
              <a:schemeClr val="tx1">
                <a:lumMod val="7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defTabSz="457200"/>
            <a:endParaRPr>
              <a:solidFill>
                <a:prstClr val="white"/>
              </a:solidFill>
            </a:endParaRPr>
          </a:p>
        </p:txBody>
      </p:sp>
      <p:sp>
        <p:nvSpPr>
          <p:cNvPr id="13" name="Freeform 12"/>
          <p:cNvSpPr/>
          <p:nvPr/>
        </p:nvSpPr>
        <p:spPr>
          <a:xfrm>
            <a:off x="280416" y="6399213"/>
            <a:ext cx="8558784" cy="0"/>
          </a:xfrm>
          <a:custGeom>
            <a:avLst/>
            <a:gdLst>
              <a:gd name="connsiteX0" fmla="*/ 0 w 8592671"/>
              <a:gd name="connsiteY0" fmla="*/ 0 h 0"/>
              <a:gd name="connsiteX1" fmla="*/ 8592671 w 8592671"/>
              <a:gd name="connsiteY1" fmla="*/ 0 h 0"/>
            </a:gdLst>
            <a:ahLst/>
            <a:cxnLst>
              <a:cxn ang="0">
                <a:pos x="connsiteX0" y="connsiteY0"/>
              </a:cxn>
              <a:cxn ang="0">
                <a:pos x="connsiteX1" y="connsiteY1"/>
              </a:cxn>
            </a:cxnLst>
            <a:rect l="l" t="t" r="r" b="b"/>
            <a:pathLst>
              <a:path w="8592671">
                <a:moveTo>
                  <a:pt x="0" y="0"/>
                </a:moveTo>
                <a:lnTo>
                  <a:pt x="8592671" y="0"/>
                </a:lnTo>
              </a:path>
            </a:pathLst>
          </a:custGeom>
          <a:ln w="3175">
            <a:solidFill>
              <a:schemeClr val="tx1">
                <a:lumMod val="7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defTabSz="457200"/>
            <a:endParaRPr>
              <a:solidFill>
                <a:prstClr val="white"/>
              </a:solidFill>
            </a:endParaRPr>
          </a:p>
        </p:txBody>
      </p:sp>
    </p:spTree>
    <p:extLst>
      <p:ext uri="{BB962C8B-B14F-4D97-AF65-F5344CB8AC3E}">
        <p14:creationId xmlns:p14="http://schemas.microsoft.com/office/powerpoint/2010/main" val="269080699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145E76C-5FEF-EE48-B5C9-A2AC6AED7349}" type="datetimeFigureOut">
              <a:rPr lang="en-US" smtClean="0">
                <a:solidFill>
                  <a:prstClr val="white">
                    <a:lumMod val="75000"/>
                  </a:prstClr>
                </a:solidFill>
              </a:rPr>
              <a:pPr/>
              <a:t>12/15/2014</a:t>
            </a:fld>
            <a:endParaRPr lang="en-US" dirty="0">
              <a:solidFill>
                <a:prstClr val="white">
                  <a:lumMod val="75000"/>
                </a:prstClr>
              </a:solidFill>
            </a:endParaRPr>
          </a:p>
        </p:txBody>
      </p:sp>
      <p:sp>
        <p:nvSpPr>
          <p:cNvPr id="3" name="Footer Placeholder 2"/>
          <p:cNvSpPr>
            <a:spLocks noGrp="1"/>
          </p:cNvSpPr>
          <p:nvPr>
            <p:ph type="ftr" sz="quarter" idx="11"/>
          </p:nvPr>
        </p:nvSpPr>
        <p:spPr/>
        <p:txBody>
          <a:bodyPr/>
          <a:lstStyle/>
          <a:p>
            <a:endParaRPr lang="en-US" dirty="0">
              <a:solidFill>
                <a:prstClr val="white">
                  <a:lumMod val="75000"/>
                </a:prstClr>
              </a:solidFill>
            </a:endParaRPr>
          </a:p>
        </p:txBody>
      </p:sp>
      <p:sp>
        <p:nvSpPr>
          <p:cNvPr id="4" name="Slide Number Placeholder 3"/>
          <p:cNvSpPr>
            <a:spLocks noGrp="1"/>
          </p:cNvSpPr>
          <p:nvPr>
            <p:ph type="sldNum" sz="quarter" idx="12"/>
          </p:nvPr>
        </p:nvSpPr>
        <p:spPr/>
        <p:txBody>
          <a:bodyPr/>
          <a:lstStyle/>
          <a:p>
            <a:fld id="{C8BBE55A-5BA5-E149-B59D-DE251AD714EB}" type="slidenum">
              <a:rPr lang="en-US" smtClean="0">
                <a:solidFill>
                  <a:prstClr val="white">
                    <a:lumMod val="75000"/>
                  </a:prstClr>
                </a:solidFill>
              </a:rPr>
              <a:pPr/>
              <a:t>‹#›</a:t>
            </a:fld>
            <a:endParaRPr lang="en-US" dirty="0">
              <a:solidFill>
                <a:prstClr val="white">
                  <a:lumMod val="75000"/>
                </a:prstClr>
              </a:solidFill>
            </a:endParaRPr>
          </a:p>
        </p:txBody>
      </p:sp>
    </p:spTree>
    <p:extLst>
      <p:ext uri="{BB962C8B-B14F-4D97-AF65-F5344CB8AC3E}">
        <p14:creationId xmlns:p14="http://schemas.microsoft.com/office/powerpoint/2010/main" val="31235153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12648" y="228600"/>
            <a:ext cx="8153400" cy="990600"/>
          </a:xfrm>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89D5D0D6-BDB9-43A5-8A09-3895D95A045B}" type="datetimeFigureOut">
              <a:rPr lang="en-US" smtClean="0"/>
              <a:t>12/15/2014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lvl1pPr>
              <a:defRPr>
                <a:solidFill>
                  <a:srgbClr val="FFFFFF"/>
                </a:solidFill>
              </a:defRPr>
            </a:lvl1pPr>
          </a:lstStyle>
          <a:p>
            <a:fld id="{219029FF-BED3-4831-865F-9475DA849DC1}" type="slidenum">
              <a:rPr lang="en-US" smtClean="0"/>
              <a:t>‹#›</a:t>
            </a:fld>
            <a:endParaRPr lang="en-US" dirty="0"/>
          </a:p>
        </p:txBody>
      </p:sp>
      <p:sp>
        <p:nvSpPr>
          <p:cNvPr id="8" name="Content Placeholder 7"/>
          <p:cNvSpPr>
            <a:spLocks noGrp="1"/>
          </p:cNvSpPr>
          <p:nvPr>
            <p:ph sz="quarter" idx="1"/>
          </p:nvPr>
        </p:nvSpPr>
        <p:spPr>
          <a:xfrm>
            <a:off x="612648" y="1600200"/>
            <a:ext cx="8153400" cy="44958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4340" y="802910"/>
            <a:ext cx="3474720" cy="1162050"/>
          </a:xfrm>
        </p:spPr>
        <p:txBody>
          <a:bodyPr anchor="b">
            <a:normAutofit/>
          </a:bodyPr>
          <a:lstStyle>
            <a:lvl1pPr algn="ctr">
              <a:defRPr sz="2400" b="0"/>
            </a:lvl1pPr>
          </a:lstStyle>
          <a:p>
            <a:r>
              <a:rPr lang="en-US" smtClean="0"/>
              <a:t>Click to edit Master title style</a:t>
            </a:r>
            <a:endParaRPr/>
          </a:p>
        </p:txBody>
      </p:sp>
      <p:sp>
        <p:nvSpPr>
          <p:cNvPr id="3" name="Content Placeholder 2"/>
          <p:cNvSpPr>
            <a:spLocks noGrp="1"/>
          </p:cNvSpPr>
          <p:nvPr>
            <p:ph idx="1"/>
          </p:nvPr>
        </p:nvSpPr>
        <p:spPr>
          <a:xfrm>
            <a:off x="4562010" y="449705"/>
            <a:ext cx="3931920" cy="5781388"/>
          </a:xfrm>
        </p:spPr>
        <p:txBody>
          <a:bodyPr>
            <a:normAutofit/>
          </a:bodyPr>
          <a:lstStyle>
            <a:lvl1pPr>
              <a:defRPr sz="2400"/>
            </a:lvl1pPr>
            <a:lvl2pPr>
              <a:defRPr sz="2400"/>
            </a:lvl2pPr>
            <a:lvl3pPr>
              <a:defRPr sz="2400"/>
            </a:lvl3pPr>
            <a:lvl4pPr>
              <a:defRPr sz="2400"/>
            </a:lvl4pPr>
            <a:lvl5pPr>
              <a:defRPr sz="24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Text Placeholder 3"/>
          <p:cNvSpPr>
            <a:spLocks noGrp="1"/>
          </p:cNvSpPr>
          <p:nvPr>
            <p:ph type="body" sz="half" idx="2"/>
          </p:nvPr>
        </p:nvSpPr>
        <p:spPr>
          <a:xfrm>
            <a:off x="624340" y="2057399"/>
            <a:ext cx="3474720" cy="3733801"/>
          </a:xfrm>
        </p:spPr>
        <p:txBody>
          <a:bodyPr>
            <a:normAutofit/>
          </a:bodyPr>
          <a:lstStyle>
            <a:lvl1pPr marL="0" indent="0" algn="ctr">
              <a:lnSpc>
                <a:spcPct val="110000"/>
              </a:lnSpc>
              <a:buNone/>
              <a:defRPr sz="1800" b="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145E76C-5FEF-EE48-B5C9-A2AC6AED7349}" type="datetimeFigureOut">
              <a:rPr lang="en-US" smtClean="0">
                <a:solidFill>
                  <a:prstClr val="white">
                    <a:lumMod val="75000"/>
                  </a:prstClr>
                </a:solidFill>
              </a:rPr>
              <a:pPr/>
              <a:t>12/15/2014</a:t>
            </a:fld>
            <a:endParaRPr lang="en-US" dirty="0">
              <a:solidFill>
                <a:prstClr val="white">
                  <a:lumMod val="75000"/>
                </a:prstClr>
              </a:solidFill>
            </a:endParaRPr>
          </a:p>
        </p:txBody>
      </p:sp>
      <p:sp>
        <p:nvSpPr>
          <p:cNvPr id="6" name="Footer Placeholder 5"/>
          <p:cNvSpPr>
            <a:spLocks noGrp="1"/>
          </p:cNvSpPr>
          <p:nvPr>
            <p:ph type="ftr" sz="quarter" idx="11"/>
          </p:nvPr>
        </p:nvSpPr>
        <p:spPr/>
        <p:txBody>
          <a:bodyPr/>
          <a:lstStyle/>
          <a:p>
            <a:endParaRPr lang="en-US" dirty="0">
              <a:solidFill>
                <a:prstClr val="white">
                  <a:lumMod val="75000"/>
                </a:prstClr>
              </a:solidFill>
            </a:endParaRPr>
          </a:p>
        </p:txBody>
      </p:sp>
      <p:sp>
        <p:nvSpPr>
          <p:cNvPr id="7" name="Slide Number Placeholder 6"/>
          <p:cNvSpPr>
            <a:spLocks noGrp="1"/>
          </p:cNvSpPr>
          <p:nvPr>
            <p:ph type="sldNum" sz="quarter" idx="12"/>
          </p:nvPr>
        </p:nvSpPr>
        <p:spPr/>
        <p:txBody>
          <a:bodyPr/>
          <a:lstStyle/>
          <a:p>
            <a:fld id="{C8BBE55A-5BA5-E149-B59D-DE251AD714EB}" type="slidenum">
              <a:rPr lang="en-US" smtClean="0">
                <a:solidFill>
                  <a:prstClr val="white">
                    <a:lumMod val="75000"/>
                  </a:prstClr>
                </a:solidFill>
              </a:rPr>
              <a:pPr/>
              <a:t>‹#›</a:t>
            </a:fld>
            <a:endParaRPr lang="en-US" dirty="0">
              <a:solidFill>
                <a:prstClr val="white">
                  <a:lumMod val="75000"/>
                </a:prstClr>
              </a:solidFill>
            </a:endParaRPr>
          </a:p>
        </p:txBody>
      </p:sp>
      <p:sp>
        <p:nvSpPr>
          <p:cNvPr id="8" name="Freeform 7"/>
          <p:cNvSpPr/>
          <p:nvPr/>
        </p:nvSpPr>
        <p:spPr>
          <a:xfrm>
            <a:off x="280416" y="258580"/>
            <a:ext cx="8558784" cy="0"/>
          </a:xfrm>
          <a:custGeom>
            <a:avLst/>
            <a:gdLst>
              <a:gd name="connsiteX0" fmla="*/ 0 w 8592671"/>
              <a:gd name="connsiteY0" fmla="*/ 0 h 0"/>
              <a:gd name="connsiteX1" fmla="*/ 8592671 w 8592671"/>
              <a:gd name="connsiteY1" fmla="*/ 0 h 0"/>
            </a:gdLst>
            <a:ahLst/>
            <a:cxnLst>
              <a:cxn ang="0">
                <a:pos x="connsiteX0" y="connsiteY0"/>
              </a:cxn>
              <a:cxn ang="0">
                <a:pos x="connsiteX1" y="connsiteY1"/>
              </a:cxn>
            </a:cxnLst>
            <a:rect l="l" t="t" r="r" b="b"/>
            <a:pathLst>
              <a:path w="8592671">
                <a:moveTo>
                  <a:pt x="0" y="0"/>
                </a:moveTo>
                <a:lnTo>
                  <a:pt x="8592671" y="0"/>
                </a:lnTo>
              </a:path>
            </a:pathLst>
          </a:custGeom>
          <a:ln w="3175">
            <a:solidFill>
              <a:schemeClr val="tx1">
                <a:lumMod val="7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defTabSz="457200"/>
            <a:endParaRPr>
              <a:solidFill>
                <a:prstClr val="white"/>
              </a:solidFill>
            </a:endParaRPr>
          </a:p>
        </p:txBody>
      </p:sp>
      <p:sp>
        <p:nvSpPr>
          <p:cNvPr id="9" name="Freeform 8"/>
          <p:cNvSpPr/>
          <p:nvPr/>
        </p:nvSpPr>
        <p:spPr>
          <a:xfrm>
            <a:off x="280416" y="6399213"/>
            <a:ext cx="8558784" cy="0"/>
          </a:xfrm>
          <a:custGeom>
            <a:avLst/>
            <a:gdLst>
              <a:gd name="connsiteX0" fmla="*/ 0 w 8592671"/>
              <a:gd name="connsiteY0" fmla="*/ 0 h 0"/>
              <a:gd name="connsiteX1" fmla="*/ 8592671 w 8592671"/>
              <a:gd name="connsiteY1" fmla="*/ 0 h 0"/>
            </a:gdLst>
            <a:ahLst/>
            <a:cxnLst>
              <a:cxn ang="0">
                <a:pos x="connsiteX0" y="connsiteY0"/>
              </a:cxn>
              <a:cxn ang="0">
                <a:pos x="connsiteX1" y="connsiteY1"/>
              </a:cxn>
            </a:cxnLst>
            <a:rect l="l" t="t" r="r" b="b"/>
            <a:pathLst>
              <a:path w="8592671">
                <a:moveTo>
                  <a:pt x="0" y="0"/>
                </a:moveTo>
                <a:lnTo>
                  <a:pt x="8592671" y="0"/>
                </a:lnTo>
              </a:path>
            </a:pathLst>
          </a:custGeom>
          <a:ln w="3175">
            <a:solidFill>
              <a:schemeClr val="tx1">
                <a:lumMod val="7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defTabSz="457200"/>
            <a:endParaRPr>
              <a:solidFill>
                <a:prstClr val="white"/>
              </a:solidFill>
            </a:endParaRPr>
          </a:p>
        </p:txBody>
      </p:sp>
    </p:spTree>
    <p:extLst>
      <p:ext uri="{BB962C8B-B14F-4D97-AF65-F5344CB8AC3E}">
        <p14:creationId xmlns:p14="http://schemas.microsoft.com/office/powerpoint/2010/main" val="99371432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62856" y="1600200"/>
            <a:ext cx="3931920" cy="566738"/>
          </a:xfrm>
        </p:spPr>
        <p:txBody>
          <a:bodyPr vert="horz" lIns="91440" tIns="45720" rIns="91440" bIns="45720" rtlCol="0" anchor="b" anchorCtr="0">
            <a:normAutofit/>
          </a:bodyPr>
          <a:lstStyle>
            <a:lvl1pPr algn="l" defTabSz="914400" rtl="0" eaLnBrk="1" latinLnBrk="0" hangingPunct="1">
              <a:spcBef>
                <a:spcPct val="0"/>
              </a:spcBef>
              <a:buNone/>
              <a:defRPr sz="2400" b="0" kern="1200">
                <a:solidFill>
                  <a:schemeClr val="tx1"/>
                </a:solidFill>
                <a:latin typeface="+mj-lt"/>
                <a:ea typeface="+mj-ea"/>
                <a:cs typeface="+mj-cs"/>
              </a:defRPr>
            </a:lvl1pPr>
          </a:lstStyle>
          <a:p>
            <a:r>
              <a:rPr lang="en-US" smtClean="0"/>
              <a:t>Click to edit Master title style</a:t>
            </a:r>
            <a:endParaRPr/>
          </a:p>
        </p:txBody>
      </p:sp>
      <p:sp>
        <p:nvSpPr>
          <p:cNvPr id="3" name="Picture Placeholder 2"/>
          <p:cNvSpPr>
            <a:spLocks noGrp="1"/>
          </p:cNvSpPr>
          <p:nvPr>
            <p:ph type="pic" idx="1"/>
          </p:nvPr>
        </p:nvSpPr>
        <p:spPr>
          <a:xfrm>
            <a:off x="621792" y="457200"/>
            <a:ext cx="3474720" cy="5102352"/>
          </a:xfrm>
          <a:noFill/>
          <a:ln w="44450">
            <a:solidFill>
              <a:schemeClr val="bg1"/>
            </a:solidFill>
            <a:miter lim="800000"/>
          </a:ln>
        </p:spPr>
        <p:style>
          <a:lnRef idx="1">
            <a:schemeClr val="dk1"/>
          </a:lnRef>
          <a:fillRef idx="3">
            <a:schemeClr val="dk1"/>
          </a:fillRef>
          <a:effectRef idx="2">
            <a:schemeClr val="dk1"/>
          </a:effectRef>
          <a:fontRef idx="none"/>
        </p:style>
        <p:txBody>
          <a:bodyPr vert="horz" lIns="91440" tIns="45720" rIns="91440" bIns="45720" rtlCol="0">
            <a:normAutofit/>
          </a:bodyPr>
          <a:lstStyle>
            <a:lvl1pPr marL="349250" indent="-349250" algn="l" defTabSz="914400" rtl="0" eaLnBrk="1" latinLnBrk="0" hangingPunct="1">
              <a:spcBef>
                <a:spcPts val="2000"/>
              </a:spcBef>
              <a:buFont typeface="Wingdings 2" pitchFamily="18" charset="2"/>
              <a:buNone/>
              <a:defRPr sz="2000" kern="1200">
                <a:solidFill>
                  <a:schemeClr val="tx1"/>
                </a:solidFill>
                <a:latin typeface="+mn-lt"/>
                <a:ea typeface="+mn-ea"/>
                <a:cs typeface="+mn-cs"/>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a:p>
        </p:txBody>
      </p:sp>
      <p:sp>
        <p:nvSpPr>
          <p:cNvPr id="4" name="Text Placeholder 3"/>
          <p:cNvSpPr>
            <a:spLocks noGrp="1"/>
          </p:cNvSpPr>
          <p:nvPr>
            <p:ph type="body" sz="half" idx="2"/>
          </p:nvPr>
        </p:nvSpPr>
        <p:spPr>
          <a:xfrm>
            <a:off x="4562856" y="2240280"/>
            <a:ext cx="3931920" cy="2103120"/>
          </a:xfrm>
        </p:spPr>
        <p:txBody>
          <a:bodyPr vert="horz" lIns="91440" tIns="45720" rIns="91440" bIns="45720" rtlCol="0">
            <a:normAutofit/>
          </a:bodyPr>
          <a:lstStyle>
            <a:lvl1pPr marL="0" indent="0">
              <a:buNone/>
              <a:defRPr sz="1400" b="0" kern="1200">
                <a:solidFill>
                  <a:schemeClr val="tx1"/>
                </a:solidFill>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lgn="l" defTabSz="914400" rtl="0" eaLnBrk="1" latinLnBrk="0" hangingPunct="1">
              <a:spcBef>
                <a:spcPts val="2000"/>
              </a:spcBef>
              <a:buFont typeface="Wingdings 2" pitchFamily="18" charset="2"/>
              <a:buNone/>
            </a:pPr>
            <a:r>
              <a:rPr lang="en-US" smtClean="0"/>
              <a:t>Click to edit Master text styles</a:t>
            </a:r>
          </a:p>
        </p:txBody>
      </p:sp>
      <p:sp>
        <p:nvSpPr>
          <p:cNvPr id="5" name="Date Placeholder 4"/>
          <p:cNvSpPr>
            <a:spLocks noGrp="1"/>
          </p:cNvSpPr>
          <p:nvPr>
            <p:ph type="dt" sz="half" idx="10"/>
          </p:nvPr>
        </p:nvSpPr>
        <p:spPr/>
        <p:txBody>
          <a:bodyPr/>
          <a:lstStyle/>
          <a:p>
            <a:fld id="{1145E76C-5FEF-EE48-B5C9-A2AC6AED7349}" type="datetimeFigureOut">
              <a:rPr lang="en-US" smtClean="0">
                <a:solidFill>
                  <a:prstClr val="white">
                    <a:lumMod val="75000"/>
                  </a:prstClr>
                </a:solidFill>
              </a:rPr>
              <a:pPr/>
              <a:t>12/15/2014</a:t>
            </a:fld>
            <a:endParaRPr lang="en-US" dirty="0">
              <a:solidFill>
                <a:prstClr val="white">
                  <a:lumMod val="75000"/>
                </a:prstClr>
              </a:solidFill>
            </a:endParaRPr>
          </a:p>
        </p:txBody>
      </p:sp>
      <p:sp>
        <p:nvSpPr>
          <p:cNvPr id="6" name="Footer Placeholder 5"/>
          <p:cNvSpPr>
            <a:spLocks noGrp="1"/>
          </p:cNvSpPr>
          <p:nvPr>
            <p:ph type="ftr" sz="quarter" idx="11"/>
          </p:nvPr>
        </p:nvSpPr>
        <p:spPr/>
        <p:txBody>
          <a:bodyPr/>
          <a:lstStyle/>
          <a:p>
            <a:endParaRPr lang="en-US" dirty="0">
              <a:solidFill>
                <a:prstClr val="white">
                  <a:lumMod val="75000"/>
                </a:prstClr>
              </a:solidFill>
            </a:endParaRPr>
          </a:p>
        </p:txBody>
      </p:sp>
      <p:sp>
        <p:nvSpPr>
          <p:cNvPr id="7" name="Slide Number Placeholder 6"/>
          <p:cNvSpPr>
            <a:spLocks noGrp="1"/>
          </p:cNvSpPr>
          <p:nvPr>
            <p:ph type="sldNum" sz="quarter" idx="12"/>
          </p:nvPr>
        </p:nvSpPr>
        <p:spPr/>
        <p:txBody>
          <a:bodyPr/>
          <a:lstStyle/>
          <a:p>
            <a:fld id="{C8BBE55A-5BA5-E149-B59D-DE251AD714EB}" type="slidenum">
              <a:rPr lang="en-US" smtClean="0">
                <a:solidFill>
                  <a:prstClr val="white">
                    <a:lumMod val="75000"/>
                  </a:prstClr>
                </a:solidFill>
              </a:rPr>
              <a:pPr/>
              <a:t>‹#›</a:t>
            </a:fld>
            <a:endParaRPr lang="en-US" dirty="0">
              <a:solidFill>
                <a:prstClr val="white">
                  <a:lumMod val="75000"/>
                </a:prstClr>
              </a:solidFill>
            </a:endParaRPr>
          </a:p>
        </p:txBody>
      </p:sp>
      <p:sp>
        <p:nvSpPr>
          <p:cNvPr id="8" name="Freeform 7"/>
          <p:cNvSpPr/>
          <p:nvPr/>
        </p:nvSpPr>
        <p:spPr>
          <a:xfrm>
            <a:off x="280416" y="258580"/>
            <a:ext cx="8558784" cy="0"/>
          </a:xfrm>
          <a:custGeom>
            <a:avLst/>
            <a:gdLst>
              <a:gd name="connsiteX0" fmla="*/ 0 w 8592671"/>
              <a:gd name="connsiteY0" fmla="*/ 0 h 0"/>
              <a:gd name="connsiteX1" fmla="*/ 8592671 w 8592671"/>
              <a:gd name="connsiteY1" fmla="*/ 0 h 0"/>
            </a:gdLst>
            <a:ahLst/>
            <a:cxnLst>
              <a:cxn ang="0">
                <a:pos x="connsiteX0" y="connsiteY0"/>
              </a:cxn>
              <a:cxn ang="0">
                <a:pos x="connsiteX1" y="connsiteY1"/>
              </a:cxn>
            </a:cxnLst>
            <a:rect l="l" t="t" r="r" b="b"/>
            <a:pathLst>
              <a:path w="8592671">
                <a:moveTo>
                  <a:pt x="0" y="0"/>
                </a:moveTo>
                <a:lnTo>
                  <a:pt x="8592671" y="0"/>
                </a:lnTo>
              </a:path>
            </a:pathLst>
          </a:custGeom>
          <a:ln w="3175">
            <a:solidFill>
              <a:schemeClr val="tx1">
                <a:lumMod val="7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defTabSz="457200"/>
            <a:endParaRPr>
              <a:solidFill>
                <a:prstClr val="white"/>
              </a:solidFill>
            </a:endParaRPr>
          </a:p>
        </p:txBody>
      </p:sp>
      <p:sp>
        <p:nvSpPr>
          <p:cNvPr id="9" name="Freeform 8"/>
          <p:cNvSpPr/>
          <p:nvPr/>
        </p:nvSpPr>
        <p:spPr>
          <a:xfrm>
            <a:off x="280416" y="6399213"/>
            <a:ext cx="8558784" cy="0"/>
          </a:xfrm>
          <a:custGeom>
            <a:avLst/>
            <a:gdLst>
              <a:gd name="connsiteX0" fmla="*/ 0 w 8592671"/>
              <a:gd name="connsiteY0" fmla="*/ 0 h 0"/>
              <a:gd name="connsiteX1" fmla="*/ 8592671 w 8592671"/>
              <a:gd name="connsiteY1" fmla="*/ 0 h 0"/>
            </a:gdLst>
            <a:ahLst/>
            <a:cxnLst>
              <a:cxn ang="0">
                <a:pos x="connsiteX0" y="connsiteY0"/>
              </a:cxn>
              <a:cxn ang="0">
                <a:pos x="connsiteX1" y="connsiteY1"/>
              </a:cxn>
            </a:cxnLst>
            <a:rect l="l" t="t" r="r" b="b"/>
            <a:pathLst>
              <a:path w="8592671">
                <a:moveTo>
                  <a:pt x="0" y="0"/>
                </a:moveTo>
                <a:lnTo>
                  <a:pt x="8592671" y="0"/>
                </a:lnTo>
              </a:path>
            </a:pathLst>
          </a:custGeom>
          <a:ln w="3175">
            <a:solidFill>
              <a:schemeClr val="tx1">
                <a:lumMod val="7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defTabSz="457200"/>
            <a:endParaRPr>
              <a:solidFill>
                <a:prstClr val="white"/>
              </a:solidFill>
            </a:endParaRPr>
          </a:p>
        </p:txBody>
      </p:sp>
    </p:spTree>
    <p:extLst>
      <p:ext uri="{BB962C8B-B14F-4D97-AF65-F5344CB8AC3E}">
        <p14:creationId xmlns:p14="http://schemas.microsoft.com/office/powerpoint/2010/main" val="148034680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picTx" preserve="1">
  <p:cSld name="Picture above Caption">
    <p:spTree>
      <p:nvGrpSpPr>
        <p:cNvPr id="1" name=""/>
        <p:cNvGrpSpPr/>
        <p:nvPr/>
      </p:nvGrpSpPr>
      <p:grpSpPr>
        <a:xfrm>
          <a:off x="0" y="0"/>
          <a:ext cx="0" cy="0"/>
          <a:chOff x="0" y="0"/>
          <a:chExt cx="0" cy="0"/>
        </a:xfrm>
      </p:grpSpPr>
      <p:sp>
        <p:nvSpPr>
          <p:cNvPr id="3" name="Picture Placeholder 2"/>
          <p:cNvSpPr>
            <a:spLocks noGrp="1"/>
          </p:cNvSpPr>
          <p:nvPr>
            <p:ph type="pic" idx="1"/>
          </p:nvPr>
        </p:nvSpPr>
        <p:spPr>
          <a:xfrm>
            <a:off x="282575" y="458788"/>
            <a:ext cx="8577263" cy="3884612"/>
          </a:xfrm>
          <a:noFill/>
          <a:ln w="44450">
            <a:solidFill>
              <a:schemeClr val="bg1"/>
            </a:solidFill>
            <a:miter lim="800000"/>
          </a:ln>
        </p:spPr>
        <p:style>
          <a:lnRef idx="1">
            <a:schemeClr val="dk1"/>
          </a:lnRef>
          <a:fillRef idx="3">
            <a:schemeClr val="dk1"/>
          </a:fillRef>
          <a:effectRef idx="2">
            <a:schemeClr val="dk1"/>
          </a:effectRef>
          <a:fontRef idx="none"/>
        </p:style>
        <p:txBody>
          <a:bodyPr vert="horz" lIns="91440" tIns="45720" rIns="91440" bIns="45720" rtlCol="0">
            <a:normAutofit/>
          </a:bodyPr>
          <a:lstStyle>
            <a:lvl1pPr marL="349250" indent="-349250" algn="l" defTabSz="914400" rtl="0" eaLnBrk="1" latinLnBrk="0" hangingPunct="1">
              <a:spcBef>
                <a:spcPts val="2000"/>
              </a:spcBef>
              <a:buFont typeface="Wingdings 2" pitchFamily="18" charset="2"/>
              <a:buNone/>
              <a:defRPr sz="2000" kern="1200">
                <a:solidFill>
                  <a:schemeClr val="tx1"/>
                </a:solidFill>
                <a:latin typeface="+mn-lt"/>
                <a:ea typeface="+mn-ea"/>
                <a:cs typeface="+mn-cs"/>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a:p>
        </p:txBody>
      </p:sp>
      <p:sp>
        <p:nvSpPr>
          <p:cNvPr id="2" name="Title 1"/>
          <p:cNvSpPr>
            <a:spLocks noGrp="1"/>
          </p:cNvSpPr>
          <p:nvPr>
            <p:ph type="title"/>
          </p:nvPr>
        </p:nvSpPr>
        <p:spPr>
          <a:xfrm>
            <a:off x="282575" y="4920520"/>
            <a:ext cx="3931920" cy="1353312"/>
          </a:xfrm>
        </p:spPr>
        <p:txBody>
          <a:bodyPr anchor="t" anchorCtr="0">
            <a:normAutofit/>
          </a:bodyPr>
          <a:lstStyle>
            <a:lvl1pPr algn="l">
              <a:defRPr sz="2400" b="0"/>
            </a:lvl1pPr>
          </a:lstStyle>
          <a:p>
            <a:r>
              <a:rPr lang="en-US" smtClean="0"/>
              <a:t>Click to edit Master title style</a:t>
            </a:r>
            <a:endParaRPr/>
          </a:p>
        </p:txBody>
      </p:sp>
      <p:sp>
        <p:nvSpPr>
          <p:cNvPr id="5" name="Date Placeholder 4"/>
          <p:cNvSpPr>
            <a:spLocks noGrp="1"/>
          </p:cNvSpPr>
          <p:nvPr>
            <p:ph type="dt" sz="half" idx="10"/>
          </p:nvPr>
        </p:nvSpPr>
        <p:spPr/>
        <p:txBody>
          <a:bodyPr/>
          <a:lstStyle/>
          <a:p>
            <a:fld id="{1145E76C-5FEF-EE48-B5C9-A2AC6AED7349}" type="datetimeFigureOut">
              <a:rPr lang="en-US" smtClean="0">
                <a:solidFill>
                  <a:prstClr val="white">
                    <a:lumMod val="75000"/>
                  </a:prstClr>
                </a:solidFill>
              </a:rPr>
              <a:pPr/>
              <a:t>12/15/2014</a:t>
            </a:fld>
            <a:endParaRPr lang="en-US" dirty="0">
              <a:solidFill>
                <a:prstClr val="white">
                  <a:lumMod val="75000"/>
                </a:prstClr>
              </a:solidFill>
            </a:endParaRPr>
          </a:p>
        </p:txBody>
      </p:sp>
      <p:sp>
        <p:nvSpPr>
          <p:cNvPr id="6" name="Footer Placeholder 5"/>
          <p:cNvSpPr>
            <a:spLocks noGrp="1"/>
          </p:cNvSpPr>
          <p:nvPr>
            <p:ph type="ftr" sz="quarter" idx="11"/>
          </p:nvPr>
        </p:nvSpPr>
        <p:spPr/>
        <p:txBody>
          <a:bodyPr/>
          <a:lstStyle/>
          <a:p>
            <a:endParaRPr lang="en-US" dirty="0">
              <a:solidFill>
                <a:prstClr val="white">
                  <a:lumMod val="75000"/>
                </a:prstClr>
              </a:solidFill>
            </a:endParaRPr>
          </a:p>
        </p:txBody>
      </p:sp>
      <p:sp>
        <p:nvSpPr>
          <p:cNvPr id="7" name="Slide Number Placeholder 6"/>
          <p:cNvSpPr>
            <a:spLocks noGrp="1"/>
          </p:cNvSpPr>
          <p:nvPr>
            <p:ph type="sldNum" sz="quarter" idx="12"/>
          </p:nvPr>
        </p:nvSpPr>
        <p:spPr/>
        <p:txBody>
          <a:bodyPr/>
          <a:lstStyle/>
          <a:p>
            <a:fld id="{C8BBE55A-5BA5-E149-B59D-DE251AD714EB}" type="slidenum">
              <a:rPr lang="en-US" smtClean="0">
                <a:solidFill>
                  <a:prstClr val="white">
                    <a:lumMod val="75000"/>
                  </a:prstClr>
                </a:solidFill>
              </a:rPr>
              <a:pPr/>
              <a:t>‹#›</a:t>
            </a:fld>
            <a:endParaRPr lang="en-US" dirty="0">
              <a:solidFill>
                <a:prstClr val="white">
                  <a:lumMod val="75000"/>
                </a:prstClr>
              </a:solidFill>
            </a:endParaRPr>
          </a:p>
        </p:txBody>
      </p:sp>
      <p:sp>
        <p:nvSpPr>
          <p:cNvPr id="8" name="Text Placeholder 3"/>
          <p:cNvSpPr>
            <a:spLocks noGrp="1"/>
          </p:cNvSpPr>
          <p:nvPr>
            <p:ph type="body" sz="half" idx="13"/>
          </p:nvPr>
        </p:nvSpPr>
        <p:spPr>
          <a:xfrm>
            <a:off x="4927918" y="4899025"/>
            <a:ext cx="3931920" cy="1352458"/>
          </a:xfrm>
        </p:spPr>
        <p:txBody>
          <a:bodyPr>
            <a:normAutofit/>
          </a:bodyPr>
          <a:lstStyle>
            <a:lvl1pPr marL="0" indent="0" algn="l">
              <a:lnSpc>
                <a:spcPct val="110000"/>
              </a:lnSpc>
              <a:spcBef>
                <a:spcPts val="300"/>
              </a:spcBef>
              <a:buNone/>
              <a:defRPr sz="1200" b="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0" name="Freeform 9"/>
          <p:cNvSpPr/>
          <p:nvPr/>
        </p:nvSpPr>
        <p:spPr>
          <a:xfrm>
            <a:off x="280416" y="6399213"/>
            <a:ext cx="8558784" cy="0"/>
          </a:xfrm>
          <a:custGeom>
            <a:avLst/>
            <a:gdLst>
              <a:gd name="connsiteX0" fmla="*/ 0 w 8592671"/>
              <a:gd name="connsiteY0" fmla="*/ 0 h 0"/>
              <a:gd name="connsiteX1" fmla="*/ 8592671 w 8592671"/>
              <a:gd name="connsiteY1" fmla="*/ 0 h 0"/>
            </a:gdLst>
            <a:ahLst/>
            <a:cxnLst>
              <a:cxn ang="0">
                <a:pos x="connsiteX0" y="connsiteY0"/>
              </a:cxn>
              <a:cxn ang="0">
                <a:pos x="connsiteX1" y="connsiteY1"/>
              </a:cxn>
            </a:cxnLst>
            <a:rect l="l" t="t" r="r" b="b"/>
            <a:pathLst>
              <a:path w="8592671">
                <a:moveTo>
                  <a:pt x="0" y="0"/>
                </a:moveTo>
                <a:lnTo>
                  <a:pt x="8592671" y="0"/>
                </a:lnTo>
              </a:path>
            </a:pathLst>
          </a:custGeom>
          <a:ln w="3175">
            <a:solidFill>
              <a:schemeClr val="tx1">
                <a:lumMod val="7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defTabSz="457200"/>
            <a:endParaRPr>
              <a:solidFill>
                <a:prstClr val="white"/>
              </a:solidFill>
            </a:endParaRPr>
          </a:p>
        </p:txBody>
      </p:sp>
    </p:spTree>
    <p:extLst>
      <p:ext uri="{BB962C8B-B14F-4D97-AF65-F5344CB8AC3E}">
        <p14:creationId xmlns:p14="http://schemas.microsoft.com/office/powerpoint/2010/main" val="379358583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picTx" preserve="1">
  <p:cSld name="2 Pictures with Caption">
    <p:spTree>
      <p:nvGrpSpPr>
        <p:cNvPr id="1" name=""/>
        <p:cNvGrpSpPr/>
        <p:nvPr/>
      </p:nvGrpSpPr>
      <p:grpSpPr>
        <a:xfrm>
          <a:off x="0" y="0"/>
          <a:ext cx="0" cy="0"/>
          <a:chOff x="0" y="0"/>
          <a:chExt cx="0" cy="0"/>
        </a:xfrm>
      </p:grpSpPr>
      <p:sp>
        <p:nvSpPr>
          <p:cNvPr id="11" name="Picture Placeholder 2"/>
          <p:cNvSpPr>
            <a:spLocks noGrp="1"/>
          </p:cNvSpPr>
          <p:nvPr>
            <p:ph type="pic" idx="14"/>
          </p:nvPr>
        </p:nvSpPr>
        <p:spPr>
          <a:xfrm>
            <a:off x="4745038" y="458788"/>
            <a:ext cx="4114800" cy="3884612"/>
          </a:xfrm>
          <a:noFill/>
          <a:ln w="44450">
            <a:solidFill>
              <a:schemeClr val="bg1"/>
            </a:solidFill>
            <a:miter lim="800000"/>
          </a:ln>
        </p:spPr>
        <p:style>
          <a:lnRef idx="1">
            <a:schemeClr val="dk1"/>
          </a:lnRef>
          <a:fillRef idx="3">
            <a:schemeClr val="dk1"/>
          </a:fillRef>
          <a:effectRef idx="2">
            <a:schemeClr val="dk1"/>
          </a:effectRef>
          <a:fontRef idx="none"/>
        </p:style>
        <p:txBody>
          <a:bodyPr vert="horz" lIns="91440" tIns="45720" rIns="91440" bIns="45720" rtlCol="0">
            <a:normAutofit/>
          </a:bodyPr>
          <a:lstStyle>
            <a:lvl1pPr marL="349250" indent="-349250" algn="l" defTabSz="914400" rtl="0" eaLnBrk="1" latinLnBrk="0" hangingPunct="1">
              <a:spcBef>
                <a:spcPts val="2000"/>
              </a:spcBef>
              <a:buFont typeface="Wingdings 2" pitchFamily="18" charset="2"/>
              <a:buNone/>
              <a:defRPr sz="2000" kern="1200">
                <a:solidFill>
                  <a:schemeClr val="tx1"/>
                </a:solidFill>
                <a:latin typeface="+mn-lt"/>
                <a:ea typeface="+mn-ea"/>
                <a:cs typeface="+mn-cs"/>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a:p>
        </p:txBody>
      </p:sp>
      <p:sp>
        <p:nvSpPr>
          <p:cNvPr id="3" name="Picture Placeholder 2"/>
          <p:cNvSpPr>
            <a:spLocks noGrp="1"/>
          </p:cNvSpPr>
          <p:nvPr>
            <p:ph type="pic" idx="1"/>
          </p:nvPr>
        </p:nvSpPr>
        <p:spPr>
          <a:xfrm>
            <a:off x="282575" y="458788"/>
            <a:ext cx="4114800" cy="3884612"/>
          </a:xfrm>
          <a:noFill/>
          <a:ln w="44450">
            <a:solidFill>
              <a:schemeClr val="bg1"/>
            </a:solidFill>
            <a:miter lim="800000"/>
          </a:ln>
        </p:spPr>
        <p:style>
          <a:lnRef idx="1">
            <a:schemeClr val="dk1"/>
          </a:lnRef>
          <a:fillRef idx="3">
            <a:schemeClr val="dk1"/>
          </a:fillRef>
          <a:effectRef idx="2">
            <a:schemeClr val="dk1"/>
          </a:effectRef>
          <a:fontRef idx="none"/>
        </p:style>
        <p:txBody>
          <a:bodyPr vert="horz" lIns="91440" tIns="45720" rIns="91440" bIns="45720" rtlCol="0">
            <a:normAutofit/>
          </a:bodyPr>
          <a:lstStyle>
            <a:lvl1pPr marL="349250" indent="-349250" algn="l" defTabSz="914400" rtl="0" eaLnBrk="1" latinLnBrk="0" hangingPunct="1">
              <a:spcBef>
                <a:spcPts val="2000"/>
              </a:spcBef>
              <a:buFont typeface="Wingdings 2" pitchFamily="18" charset="2"/>
              <a:buNone/>
              <a:defRPr sz="2000" kern="1200">
                <a:solidFill>
                  <a:schemeClr val="tx1"/>
                </a:solidFill>
                <a:latin typeface="+mn-lt"/>
                <a:ea typeface="+mn-ea"/>
                <a:cs typeface="+mn-cs"/>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a:p>
        </p:txBody>
      </p:sp>
      <p:sp>
        <p:nvSpPr>
          <p:cNvPr id="2" name="Title 1"/>
          <p:cNvSpPr>
            <a:spLocks noGrp="1"/>
          </p:cNvSpPr>
          <p:nvPr>
            <p:ph type="title"/>
          </p:nvPr>
        </p:nvSpPr>
        <p:spPr>
          <a:xfrm>
            <a:off x="282575" y="4920520"/>
            <a:ext cx="3931920" cy="1353312"/>
          </a:xfrm>
        </p:spPr>
        <p:txBody>
          <a:bodyPr anchor="t" anchorCtr="0">
            <a:normAutofit/>
          </a:bodyPr>
          <a:lstStyle>
            <a:lvl1pPr algn="l">
              <a:defRPr sz="2400" b="0"/>
            </a:lvl1pPr>
          </a:lstStyle>
          <a:p>
            <a:r>
              <a:rPr lang="en-US" smtClean="0"/>
              <a:t>Click to edit Master title style</a:t>
            </a:r>
            <a:endParaRPr/>
          </a:p>
        </p:txBody>
      </p:sp>
      <p:sp>
        <p:nvSpPr>
          <p:cNvPr id="5" name="Date Placeholder 4"/>
          <p:cNvSpPr>
            <a:spLocks noGrp="1"/>
          </p:cNvSpPr>
          <p:nvPr>
            <p:ph type="dt" sz="half" idx="10"/>
          </p:nvPr>
        </p:nvSpPr>
        <p:spPr/>
        <p:txBody>
          <a:bodyPr/>
          <a:lstStyle/>
          <a:p>
            <a:fld id="{1145E76C-5FEF-EE48-B5C9-A2AC6AED7349}" type="datetimeFigureOut">
              <a:rPr lang="en-US" smtClean="0">
                <a:solidFill>
                  <a:prstClr val="white">
                    <a:lumMod val="75000"/>
                  </a:prstClr>
                </a:solidFill>
              </a:rPr>
              <a:pPr/>
              <a:t>12/15/2014</a:t>
            </a:fld>
            <a:endParaRPr lang="en-US" dirty="0">
              <a:solidFill>
                <a:prstClr val="white">
                  <a:lumMod val="75000"/>
                </a:prstClr>
              </a:solidFill>
            </a:endParaRPr>
          </a:p>
        </p:txBody>
      </p:sp>
      <p:sp>
        <p:nvSpPr>
          <p:cNvPr id="6" name="Footer Placeholder 5"/>
          <p:cNvSpPr>
            <a:spLocks noGrp="1"/>
          </p:cNvSpPr>
          <p:nvPr>
            <p:ph type="ftr" sz="quarter" idx="11"/>
          </p:nvPr>
        </p:nvSpPr>
        <p:spPr/>
        <p:txBody>
          <a:bodyPr/>
          <a:lstStyle/>
          <a:p>
            <a:endParaRPr lang="en-US" dirty="0">
              <a:solidFill>
                <a:prstClr val="white">
                  <a:lumMod val="75000"/>
                </a:prstClr>
              </a:solidFill>
            </a:endParaRPr>
          </a:p>
        </p:txBody>
      </p:sp>
      <p:sp>
        <p:nvSpPr>
          <p:cNvPr id="7" name="Slide Number Placeholder 6"/>
          <p:cNvSpPr>
            <a:spLocks noGrp="1"/>
          </p:cNvSpPr>
          <p:nvPr>
            <p:ph type="sldNum" sz="quarter" idx="12"/>
          </p:nvPr>
        </p:nvSpPr>
        <p:spPr/>
        <p:txBody>
          <a:bodyPr/>
          <a:lstStyle/>
          <a:p>
            <a:fld id="{C8BBE55A-5BA5-E149-B59D-DE251AD714EB}" type="slidenum">
              <a:rPr lang="en-US" smtClean="0">
                <a:solidFill>
                  <a:prstClr val="white">
                    <a:lumMod val="75000"/>
                  </a:prstClr>
                </a:solidFill>
              </a:rPr>
              <a:pPr/>
              <a:t>‹#›</a:t>
            </a:fld>
            <a:endParaRPr lang="en-US" dirty="0">
              <a:solidFill>
                <a:prstClr val="white">
                  <a:lumMod val="75000"/>
                </a:prstClr>
              </a:solidFill>
            </a:endParaRPr>
          </a:p>
        </p:txBody>
      </p:sp>
      <p:sp>
        <p:nvSpPr>
          <p:cNvPr id="8" name="Text Placeholder 3"/>
          <p:cNvSpPr>
            <a:spLocks noGrp="1"/>
          </p:cNvSpPr>
          <p:nvPr>
            <p:ph type="body" sz="half" idx="13"/>
          </p:nvPr>
        </p:nvSpPr>
        <p:spPr>
          <a:xfrm>
            <a:off x="4927918" y="4899025"/>
            <a:ext cx="3931920" cy="1352458"/>
          </a:xfrm>
        </p:spPr>
        <p:txBody>
          <a:bodyPr>
            <a:normAutofit/>
          </a:bodyPr>
          <a:lstStyle>
            <a:lvl1pPr marL="0" indent="0" algn="l">
              <a:lnSpc>
                <a:spcPct val="110000"/>
              </a:lnSpc>
              <a:spcBef>
                <a:spcPts val="300"/>
              </a:spcBef>
              <a:buNone/>
              <a:defRPr sz="1200" b="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0" name="Freeform 9"/>
          <p:cNvSpPr/>
          <p:nvPr/>
        </p:nvSpPr>
        <p:spPr>
          <a:xfrm>
            <a:off x="280416" y="6399213"/>
            <a:ext cx="8558784" cy="0"/>
          </a:xfrm>
          <a:custGeom>
            <a:avLst/>
            <a:gdLst>
              <a:gd name="connsiteX0" fmla="*/ 0 w 8592671"/>
              <a:gd name="connsiteY0" fmla="*/ 0 h 0"/>
              <a:gd name="connsiteX1" fmla="*/ 8592671 w 8592671"/>
              <a:gd name="connsiteY1" fmla="*/ 0 h 0"/>
            </a:gdLst>
            <a:ahLst/>
            <a:cxnLst>
              <a:cxn ang="0">
                <a:pos x="connsiteX0" y="connsiteY0"/>
              </a:cxn>
              <a:cxn ang="0">
                <a:pos x="connsiteX1" y="connsiteY1"/>
              </a:cxn>
            </a:cxnLst>
            <a:rect l="l" t="t" r="r" b="b"/>
            <a:pathLst>
              <a:path w="8592671">
                <a:moveTo>
                  <a:pt x="0" y="0"/>
                </a:moveTo>
                <a:lnTo>
                  <a:pt x="8592671" y="0"/>
                </a:lnTo>
              </a:path>
            </a:pathLst>
          </a:custGeom>
          <a:ln w="3175">
            <a:solidFill>
              <a:schemeClr val="tx1">
                <a:lumMod val="7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defTabSz="457200"/>
            <a:endParaRPr>
              <a:solidFill>
                <a:prstClr val="white"/>
              </a:solidFill>
            </a:endParaRPr>
          </a:p>
        </p:txBody>
      </p:sp>
    </p:spTree>
    <p:extLst>
      <p:ext uri="{BB962C8B-B14F-4D97-AF65-F5344CB8AC3E}">
        <p14:creationId xmlns:p14="http://schemas.microsoft.com/office/powerpoint/2010/main" val="3628937618"/>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p:cSld name="Video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2575" y="4920520"/>
            <a:ext cx="3931920" cy="566738"/>
          </a:xfrm>
        </p:spPr>
        <p:txBody>
          <a:bodyPr anchor="b">
            <a:normAutofit/>
          </a:bodyPr>
          <a:lstStyle>
            <a:lvl1pPr algn="l">
              <a:defRPr sz="2400" b="0"/>
            </a:lvl1pPr>
          </a:lstStyle>
          <a:p>
            <a:r>
              <a:rPr lang="en-US" smtClean="0"/>
              <a:t>Click to edit Master title style</a:t>
            </a:r>
            <a:endParaRPr/>
          </a:p>
        </p:txBody>
      </p:sp>
      <p:sp>
        <p:nvSpPr>
          <p:cNvPr id="4" name="Text Placeholder 3"/>
          <p:cNvSpPr>
            <a:spLocks noGrp="1"/>
          </p:cNvSpPr>
          <p:nvPr>
            <p:ph type="body" sz="half" idx="2"/>
          </p:nvPr>
        </p:nvSpPr>
        <p:spPr>
          <a:xfrm>
            <a:off x="282575" y="5563458"/>
            <a:ext cx="3931920" cy="652462"/>
          </a:xfrm>
        </p:spPr>
        <p:txBody>
          <a:bodyPr/>
          <a:lstStyle>
            <a:lvl1pPr marL="0" indent="0" algn="l">
              <a:spcBef>
                <a:spcPts val="300"/>
              </a:spcBef>
              <a:buNone/>
              <a:defRPr sz="1400" b="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145E76C-5FEF-EE48-B5C9-A2AC6AED7349}" type="datetimeFigureOut">
              <a:rPr lang="en-US" smtClean="0">
                <a:solidFill>
                  <a:prstClr val="white">
                    <a:lumMod val="75000"/>
                  </a:prstClr>
                </a:solidFill>
              </a:rPr>
              <a:pPr/>
              <a:t>12/15/2014</a:t>
            </a:fld>
            <a:endParaRPr lang="en-US" dirty="0">
              <a:solidFill>
                <a:prstClr val="white">
                  <a:lumMod val="75000"/>
                </a:prstClr>
              </a:solidFill>
            </a:endParaRPr>
          </a:p>
        </p:txBody>
      </p:sp>
      <p:sp>
        <p:nvSpPr>
          <p:cNvPr id="6" name="Footer Placeholder 5"/>
          <p:cNvSpPr>
            <a:spLocks noGrp="1"/>
          </p:cNvSpPr>
          <p:nvPr>
            <p:ph type="ftr" sz="quarter" idx="11"/>
          </p:nvPr>
        </p:nvSpPr>
        <p:spPr/>
        <p:txBody>
          <a:bodyPr/>
          <a:lstStyle/>
          <a:p>
            <a:endParaRPr lang="en-US" dirty="0">
              <a:solidFill>
                <a:prstClr val="white">
                  <a:lumMod val="75000"/>
                </a:prstClr>
              </a:solidFill>
            </a:endParaRPr>
          </a:p>
        </p:txBody>
      </p:sp>
      <p:sp>
        <p:nvSpPr>
          <p:cNvPr id="7" name="Slide Number Placeholder 6"/>
          <p:cNvSpPr>
            <a:spLocks noGrp="1"/>
          </p:cNvSpPr>
          <p:nvPr>
            <p:ph type="sldNum" sz="quarter" idx="12"/>
          </p:nvPr>
        </p:nvSpPr>
        <p:spPr/>
        <p:txBody>
          <a:bodyPr/>
          <a:lstStyle/>
          <a:p>
            <a:fld id="{C8BBE55A-5BA5-E149-B59D-DE251AD714EB}" type="slidenum">
              <a:rPr lang="en-US" smtClean="0">
                <a:solidFill>
                  <a:prstClr val="white">
                    <a:lumMod val="75000"/>
                  </a:prstClr>
                </a:solidFill>
              </a:rPr>
              <a:pPr/>
              <a:t>‹#›</a:t>
            </a:fld>
            <a:endParaRPr lang="en-US" dirty="0">
              <a:solidFill>
                <a:prstClr val="white">
                  <a:lumMod val="75000"/>
                </a:prstClr>
              </a:solidFill>
            </a:endParaRPr>
          </a:p>
        </p:txBody>
      </p:sp>
      <p:sp>
        <p:nvSpPr>
          <p:cNvPr id="8" name="Text Placeholder 3"/>
          <p:cNvSpPr>
            <a:spLocks noGrp="1"/>
          </p:cNvSpPr>
          <p:nvPr>
            <p:ph type="body" sz="half" idx="13"/>
          </p:nvPr>
        </p:nvSpPr>
        <p:spPr>
          <a:xfrm>
            <a:off x="4927918" y="4899025"/>
            <a:ext cx="3931920" cy="1352458"/>
          </a:xfrm>
        </p:spPr>
        <p:txBody>
          <a:bodyPr>
            <a:normAutofit/>
          </a:bodyPr>
          <a:lstStyle>
            <a:lvl1pPr marL="0" indent="0" algn="l">
              <a:lnSpc>
                <a:spcPct val="110000"/>
              </a:lnSpc>
              <a:spcBef>
                <a:spcPts val="300"/>
              </a:spcBef>
              <a:buNone/>
              <a:defRPr sz="1200" b="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0" name="Freeform 9"/>
          <p:cNvSpPr/>
          <p:nvPr/>
        </p:nvSpPr>
        <p:spPr>
          <a:xfrm>
            <a:off x="280416" y="6399213"/>
            <a:ext cx="8558784" cy="0"/>
          </a:xfrm>
          <a:custGeom>
            <a:avLst/>
            <a:gdLst>
              <a:gd name="connsiteX0" fmla="*/ 0 w 8592671"/>
              <a:gd name="connsiteY0" fmla="*/ 0 h 0"/>
              <a:gd name="connsiteX1" fmla="*/ 8592671 w 8592671"/>
              <a:gd name="connsiteY1" fmla="*/ 0 h 0"/>
            </a:gdLst>
            <a:ahLst/>
            <a:cxnLst>
              <a:cxn ang="0">
                <a:pos x="connsiteX0" y="connsiteY0"/>
              </a:cxn>
              <a:cxn ang="0">
                <a:pos x="connsiteX1" y="connsiteY1"/>
              </a:cxn>
            </a:cxnLst>
            <a:rect l="l" t="t" r="r" b="b"/>
            <a:pathLst>
              <a:path w="8592671">
                <a:moveTo>
                  <a:pt x="0" y="0"/>
                </a:moveTo>
                <a:lnTo>
                  <a:pt x="8592671" y="0"/>
                </a:lnTo>
              </a:path>
            </a:pathLst>
          </a:custGeom>
          <a:ln w="3175">
            <a:solidFill>
              <a:schemeClr val="tx1">
                <a:lumMod val="7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defTabSz="457200"/>
            <a:endParaRPr>
              <a:solidFill>
                <a:prstClr val="white"/>
              </a:solidFill>
            </a:endParaRPr>
          </a:p>
        </p:txBody>
      </p:sp>
      <p:sp>
        <p:nvSpPr>
          <p:cNvPr id="12" name="Media Placeholder 11"/>
          <p:cNvSpPr>
            <a:spLocks noGrp="1"/>
          </p:cNvSpPr>
          <p:nvPr>
            <p:ph type="media" sz="quarter" idx="14"/>
          </p:nvPr>
        </p:nvSpPr>
        <p:spPr>
          <a:xfrm>
            <a:off x="282575" y="458788"/>
            <a:ext cx="8577263" cy="3849624"/>
          </a:xfrm>
          <a:noFill/>
          <a:ln w="44450">
            <a:solidFill>
              <a:schemeClr val="bg1"/>
            </a:solidFill>
            <a:miter lim="800000"/>
          </a:ln>
          <a:effectLst/>
        </p:spPr>
        <p:style>
          <a:lnRef idx="1">
            <a:schemeClr val="dk1"/>
          </a:lnRef>
          <a:fillRef idx="3">
            <a:schemeClr val="dk1"/>
          </a:fillRef>
          <a:effectRef idx="2">
            <a:schemeClr val="dk1"/>
          </a:effectRef>
          <a:fontRef idx="none"/>
        </p:style>
        <p:txBody>
          <a:bodyPr vert="horz" lIns="91440" tIns="45720" rIns="91440" bIns="45720" rtlCol="0">
            <a:normAutofit/>
          </a:bodyPr>
          <a:lstStyle>
            <a:lvl1pPr marL="349250" indent="-349250" algn="l" defTabSz="914400" rtl="0" eaLnBrk="1" latinLnBrk="0" hangingPunct="1">
              <a:spcBef>
                <a:spcPts val="2000"/>
              </a:spcBef>
              <a:buFont typeface="Wingdings 2" pitchFamily="18" charset="2"/>
              <a:buNone/>
              <a:defRPr sz="2000" kern="1200">
                <a:solidFill>
                  <a:schemeClr val="tx1"/>
                </a:solidFill>
                <a:latin typeface="+mn-lt"/>
                <a:ea typeface="+mn-ea"/>
                <a:cs typeface="+mn-cs"/>
              </a:defRPr>
            </a:lvl1pPr>
          </a:lstStyle>
          <a:p>
            <a:r>
              <a:rPr lang="en-US" smtClean="0"/>
              <a:t>Click icon to add media</a:t>
            </a:r>
            <a:endParaRPr/>
          </a:p>
        </p:txBody>
      </p:sp>
    </p:spTree>
    <p:extLst>
      <p:ext uri="{BB962C8B-B14F-4D97-AF65-F5344CB8AC3E}">
        <p14:creationId xmlns:p14="http://schemas.microsoft.com/office/powerpoint/2010/main" val="939625815"/>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Date Placeholder 3"/>
          <p:cNvSpPr>
            <a:spLocks noGrp="1"/>
          </p:cNvSpPr>
          <p:nvPr>
            <p:ph type="dt" sz="half" idx="10"/>
          </p:nvPr>
        </p:nvSpPr>
        <p:spPr/>
        <p:txBody>
          <a:bodyPr/>
          <a:lstStyle/>
          <a:p>
            <a:fld id="{1145E76C-5FEF-EE48-B5C9-A2AC6AED7349}" type="datetimeFigureOut">
              <a:rPr lang="en-US" smtClean="0">
                <a:solidFill>
                  <a:prstClr val="white">
                    <a:lumMod val="75000"/>
                  </a:prstClr>
                </a:solidFill>
              </a:rPr>
              <a:pPr/>
              <a:t>12/15/2014</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p>
            <a:endParaRPr lang="en-US" dirty="0">
              <a:solidFill>
                <a:prstClr val="white">
                  <a:lumMod val="75000"/>
                </a:prstClr>
              </a:solidFill>
            </a:endParaRPr>
          </a:p>
        </p:txBody>
      </p:sp>
      <p:sp>
        <p:nvSpPr>
          <p:cNvPr id="6" name="Slide Number Placeholder 5"/>
          <p:cNvSpPr>
            <a:spLocks noGrp="1"/>
          </p:cNvSpPr>
          <p:nvPr>
            <p:ph type="sldNum" sz="quarter" idx="12"/>
          </p:nvPr>
        </p:nvSpPr>
        <p:spPr/>
        <p:txBody>
          <a:bodyPr/>
          <a:lstStyle/>
          <a:p>
            <a:fld id="{C8BBE55A-5BA5-E149-B59D-DE251AD714EB}" type="slidenum">
              <a:rPr lang="en-US" smtClean="0">
                <a:solidFill>
                  <a:prstClr val="white">
                    <a:lumMod val="75000"/>
                  </a:prstClr>
                </a:solidFill>
              </a:rPr>
              <a:pPr/>
              <a:t>‹#›</a:t>
            </a:fld>
            <a:endParaRPr lang="en-US" dirty="0">
              <a:solidFill>
                <a:prstClr val="white">
                  <a:lumMod val="75000"/>
                </a:prstClr>
              </a:solidFill>
            </a:endParaRPr>
          </a:p>
        </p:txBody>
      </p:sp>
      <p:sp>
        <p:nvSpPr>
          <p:cNvPr id="7" name="Freeform 6"/>
          <p:cNvSpPr/>
          <p:nvPr/>
        </p:nvSpPr>
        <p:spPr>
          <a:xfrm>
            <a:off x="280416" y="1525588"/>
            <a:ext cx="8558784" cy="0"/>
          </a:xfrm>
          <a:custGeom>
            <a:avLst/>
            <a:gdLst>
              <a:gd name="connsiteX0" fmla="*/ 0 w 8592671"/>
              <a:gd name="connsiteY0" fmla="*/ 0 h 0"/>
              <a:gd name="connsiteX1" fmla="*/ 8592671 w 8592671"/>
              <a:gd name="connsiteY1" fmla="*/ 0 h 0"/>
            </a:gdLst>
            <a:ahLst/>
            <a:cxnLst>
              <a:cxn ang="0">
                <a:pos x="connsiteX0" y="connsiteY0"/>
              </a:cxn>
              <a:cxn ang="0">
                <a:pos x="connsiteX1" y="connsiteY1"/>
              </a:cxn>
            </a:cxnLst>
            <a:rect l="l" t="t" r="r" b="b"/>
            <a:pathLst>
              <a:path w="8592671">
                <a:moveTo>
                  <a:pt x="0" y="0"/>
                </a:moveTo>
                <a:lnTo>
                  <a:pt x="8592671" y="0"/>
                </a:lnTo>
              </a:path>
            </a:pathLst>
          </a:custGeom>
          <a:ln w="3175">
            <a:solidFill>
              <a:schemeClr val="tx1">
                <a:lumMod val="7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defTabSz="457200"/>
            <a:endParaRPr>
              <a:solidFill>
                <a:prstClr val="white"/>
              </a:solidFill>
            </a:endParaRPr>
          </a:p>
        </p:txBody>
      </p:sp>
      <p:sp>
        <p:nvSpPr>
          <p:cNvPr id="8" name="Freeform 7"/>
          <p:cNvSpPr/>
          <p:nvPr/>
        </p:nvSpPr>
        <p:spPr>
          <a:xfrm>
            <a:off x="280416" y="6399213"/>
            <a:ext cx="8558784" cy="0"/>
          </a:xfrm>
          <a:custGeom>
            <a:avLst/>
            <a:gdLst>
              <a:gd name="connsiteX0" fmla="*/ 0 w 8592671"/>
              <a:gd name="connsiteY0" fmla="*/ 0 h 0"/>
              <a:gd name="connsiteX1" fmla="*/ 8592671 w 8592671"/>
              <a:gd name="connsiteY1" fmla="*/ 0 h 0"/>
            </a:gdLst>
            <a:ahLst/>
            <a:cxnLst>
              <a:cxn ang="0">
                <a:pos x="connsiteX0" y="connsiteY0"/>
              </a:cxn>
              <a:cxn ang="0">
                <a:pos x="connsiteX1" y="connsiteY1"/>
              </a:cxn>
            </a:cxnLst>
            <a:rect l="l" t="t" r="r" b="b"/>
            <a:pathLst>
              <a:path w="8592671">
                <a:moveTo>
                  <a:pt x="0" y="0"/>
                </a:moveTo>
                <a:lnTo>
                  <a:pt x="8592671" y="0"/>
                </a:lnTo>
              </a:path>
            </a:pathLst>
          </a:custGeom>
          <a:ln w="3175">
            <a:solidFill>
              <a:schemeClr val="tx1">
                <a:lumMod val="7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defTabSz="457200"/>
            <a:endParaRPr>
              <a:solidFill>
                <a:prstClr val="white"/>
              </a:solidFill>
            </a:endParaRPr>
          </a:p>
        </p:txBody>
      </p:sp>
    </p:spTree>
    <p:extLst>
      <p:ext uri="{BB962C8B-B14F-4D97-AF65-F5344CB8AC3E}">
        <p14:creationId xmlns:p14="http://schemas.microsoft.com/office/powerpoint/2010/main" val="3228456956"/>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391400" y="458788"/>
            <a:ext cx="1447800" cy="5792787"/>
          </a:xfrm>
        </p:spPr>
        <p:txBody>
          <a:bodyPr vert="eaVert"/>
          <a:lstStyle/>
          <a:p>
            <a:r>
              <a:rPr lang="en-US" smtClean="0"/>
              <a:t>Click to edit Master title style</a:t>
            </a:r>
            <a:endParaRPr/>
          </a:p>
        </p:txBody>
      </p:sp>
      <p:sp>
        <p:nvSpPr>
          <p:cNvPr id="3" name="Vertical Text Placeholder 2"/>
          <p:cNvSpPr>
            <a:spLocks noGrp="1"/>
          </p:cNvSpPr>
          <p:nvPr>
            <p:ph type="body" orient="vert" idx="1"/>
          </p:nvPr>
        </p:nvSpPr>
        <p:spPr>
          <a:xfrm>
            <a:off x="641350" y="458788"/>
            <a:ext cx="6521450" cy="579278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Date Placeholder 3"/>
          <p:cNvSpPr>
            <a:spLocks noGrp="1"/>
          </p:cNvSpPr>
          <p:nvPr>
            <p:ph type="dt" sz="half" idx="10"/>
          </p:nvPr>
        </p:nvSpPr>
        <p:spPr/>
        <p:txBody>
          <a:bodyPr/>
          <a:lstStyle/>
          <a:p>
            <a:fld id="{1145E76C-5FEF-EE48-B5C9-A2AC6AED7349}" type="datetimeFigureOut">
              <a:rPr lang="en-US" smtClean="0">
                <a:solidFill>
                  <a:prstClr val="white">
                    <a:lumMod val="75000"/>
                  </a:prstClr>
                </a:solidFill>
              </a:rPr>
              <a:pPr/>
              <a:t>12/15/2014</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p>
            <a:endParaRPr lang="en-US" dirty="0">
              <a:solidFill>
                <a:prstClr val="white">
                  <a:lumMod val="75000"/>
                </a:prstClr>
              </a:solidFill>
            </a:endParaRPr>
          </a:p>
        </p:txBody>
      </p:sp>
      <p:sp>
        <p:nvSpPr>
          <p:cNvPr id="6" name="Slide Number Placeholder 5"/>
          <p:cNvSpPr>
            <a:spLocks noGrp="1"/>
          </p:cNvSpPr>
          <p:nvPr>
            <p:ph type="sldNum" sz="quarter" idx="12"/>
          </p:nvPr>
        </p:nvSpPr>
        <p:spPr/>
        <p:txBody>
          <a:bodyPr/>
          <a:lstStyle/>
          <a:p>
            <a:fld id="{C8BBE55A-5BA5-E149-B59D-DE251AD714EB}" type="slidenum">
              <a:rPr lang="en-US" smtClean="0">
                <a:solidFill>
                  <a:prstClr val="white">
                    <a:lumMod val="75000"/>
                  </a:prstClr>
                </a:solidFill>
              </a:rPr>
              <a:pPr/>
              <a:t>‹#›</a:t>
            </a:fld>
            <a:endParaRPr lang="en-US" dirty="0">
              <a:solidFill>
                <a:prstClr val="white">
                  <a:lumMod val="75000"/>
                </a:prstClr>
              </a:solidFill>
            </a:endParaRPr>
          </a:p>
        </p:txBody>
      </p:sp>
      <p:sp>
        <p:nvSpPr>
          <p:cNvPr id="7" name="Freeform 6"/>
          <p:cNvSpPr/>
          <p:nvPr/>
        </p:nvSpPr>
        <p:spPr>
          <a:xfrm>
            <a:off x="280416" y="258580"/>
            <a:ext cx="8558784" cy="0"/>
          </a:xfrm>
          <a:custGeom>
            <a:avLst/>
            <a:gdLst>
              <a:gd name="connsiteX0" fmla="*/ 0 w 8592671"/>
              <a:gd name="connsiteY0" fmla="*/ 0 h 0"/>
              <a:gd name="connsiteX1" fmla="*/ 8592671 w 8592671"/>
              <a:gd name="connsiteY1" fmla="*/ 0 h 0"/>
            </a:gdLst>
            <a:ahLst/>
            <a:cxnLst>
              <a:cxn ang="0">
                <a:pos x="connsiteX0" y="connsiteY0"/>
              </a:cxn>
              <a:cxn ang="0">
                <a:pos x="connsiteX1" y="connsiteY1"/>
              </a:cxn>
            </a:cxnLst>
            <a:rect l="l" t="t" r="r" b="b"/>
            <a:pathLst>
              <a:path w="8592671">
                <a:moveTo>
                  <a:pt x="0" y="0"/>
                </a:moveTo>
                <a:lnTo>
                  <a:pt x="8592671" y="0"/>
                </a:lnTo>
              </a:path>
            </a:pathLst>
          </a:custGeom>
          <a:ln w="3175">
            <a:solidFill>
              <a:schemeClr val="tx1">
                <a:lumMod val="7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defTabSz="457200"/>
            <a:endParaRPr>
              <a:solidFill>
                <a:prstClr val="white"/>
              </a:solidFill>
            </a:endParaRPr>
          </a:p>
        </p:txBody>
      </p:sp>
      <p:sp>
        <p:nvSpPr>
          <p:cNvPr id="8" name="Freeform 7"/>
          <p:cNvSpPr/>
          <p:nvPr/>
        </p:nvSpPr>
        <p:spPr>
          <a:xfrm>
            <a:off x="280416" y="6399213"/>
            <a:ext cx="8558784" cy="0"/>
          </a:xfrm>
          <a:custGeom>
            <a:avLst/>
            <a:gdLst>
              <a:gd name="connsiteX0" fmla="*/ 0 w 8592671"/>
              <a:gd name="connsiteY0" fmla="*/ 0 h 0"/>
              <a:gd name="connsiteX1" fmla="*/ 8592671 w 8592671"/>
              <a:gd name="connsiteY1" fmla="*/ 0 h 0"/>
            </a:gdLst>
            <a:ahLst/>
            <a:cxnLst>
              <a:cxn ang="0">
                <a:pos x="connsiteX0" y="connsiteY0"/>
              </a:cxn>
              <a:cxn ang="0">
                <a:pos x="connsiteX1" y="connsiteY1"/>
              </a:cxn>
            </a:cxnLst>
            <a:rect l="l" t="t" r="r" b="b"/>
            <a:pathLst>
              <a:path w="8592671">
                <a:moveTo>
                  <a:pt x="0" y="0"/>
                </a:moveTo>
                <a:lnTo>
                  <a:pt x="8592671" y="0"/>
                </a:lnTo>
              </a:path>
            </a:pathLst>
          </a:custGeom>
          <a:ln w="3175">
            <a:solidFill>
              <a:schemeClr val="tx1">
                <a:lumMod val="7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defTabSz="457200"/>
            <a:endParaRPr>
              <a:solidFill>
                <a:prstClr val="white"/>
              </a:solidFill>
            </a:endParaRPr>
          </a:p>
        </p:txBody>
      </p:sp>
    </p:spTree>
    <p:extLst>
      <p:ext uri="{BB962C8B-B14F-4D97-AF65-F5344CB8AC3E}">
        <p14:creationId xmlns:p14="http://schemas.microsoft.com/office/powerpoint/2010/main" val="111990897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371600" y="2743200"/>
            <a:ext cx="7123113" cy="1673225"/>
          </a:xfrm>
        </p:spPr>
        <p:txBody>
          <a:bodyPr anchor="t"/>
          <a:lstStyle>
            <a:lvl1pPr marL="0" indent="0">
              <a:buNone/>
              <a:defRPr sz="280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7" name="Rectangle 6"/>
          <p:cNvSpPr/>
          <p:nvPr/>
        </p:nvSpPr>
        <p:spPr bwMode="white">
          <a:xfrm>
            <a:off x="0" y="1524000"/>
            <a:ext cx="9144000" cy="114300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8" name="Rectangle 7"/>
          <p:cNvSpPr/>
          <p:nvPr/>
        </p:nvSpPr>
        <p:spPr>
          <a:xfrm>
            <a:off x="0" y="1600200"/>
            <a:ext cx="1295400" cy="990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9" name="Rectangle 8"/>
          <p:cNvSpPr/>
          <p:nvPr/>
        </p:nvSpPr>
        <p:spPr>
          <a:xfrm>
            <a:off x="1371600" y="1600200"/>
            <a:ext cx="7772400" cy="990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le 1"/>
          <p:cNvSpPr>
            <a:spLocks noGrp="1"/>
          </p:cNvSpPr>
          <p:nvPr>
            <p:ph type="title"/>
          </p:nvPr>
        </p:nvSpPr>
        <p:spPr>
          <a:xfrm>
            <a:off x="1371600" y="1600200"/>
            <a:ext cx="7620000" cy="990600"/>
          </a:xfrm>
        </p:spPr>
        <p:txBody>
          <a:bodyPr/>
          <a:lstStyle>
            <a:lvl1pPr algn="l">
              <a:buNone/>
              <a:defRPr sz="4400" b="0" cap="none">
                <a:solidFill>
                  <a:srgbClr val="FFFFFF"/>
                </a:solidFill>
              </a:defRPr>
            </a:lvl1pPr>
          </a:lstStyle>
          <a:p>
            <a:r>
              <a:rPr kumimoji="0" lang="en-US" smtClean="0"/>
              <a:t>Click to edit Master title style</a:t>
            </a:r>
            <a:endParaRPr kumimoji="0" lang="en-US"/>
          </a:p>
        </p:txBody>
      </p:sp>
      <p:sp>
        <p:nvSpPr>
          <p:cNvPr id="12" name="Date Placeholder 11"/>
          <p:cNvSpPr>
            <a:spLocks noGrp="1"/>
          </p:cNvSpPr>
          <p:nvPr>
            <p:ph type="dt" sz="half" idx="10"/>
          </p:nvPr>
        </p:nvSpPr>
        <p:spPr/>
        <p:txBody>
          <a:bodyPr/>
          <a:lstStyle/>
          <a:p>
            <a:fld id="{89D5D0D6-BDB9-43A5-8A09-3895D95A045B}" type="datetimeFigureOut">
              <a:rPr lang="en-US" smtClean="0"/>
              <a:t>12/15/2014</a:t>
            </a:fld>
            <a:endParaRPr lang="en-US" dirty="0"/>
          </a:p>
        </p:txBody>
      </p:sp>
      <p:sp>
        <p:nvSpPr>
          <p:cNvPr id="13" name="Slide Number Placeholder 12"/>
          <p:cNvSpPr>
            <a:spLocks noGrp="1"/>
          </p:cNvSpPr>
          <p:nvPr>
            <p:ph type="sldNum" sz="quarter" idx="11"/>
          </p:nvPr>
        </p:nvSpPr>
        <p:spPr>
          <a:xfrm>
            <a:off x="0" y="1752600"/>
            <a:ext cx="1295400" cy="701676"/>
          </a:xfrm>
        </p:spPr>
        <p:txBody>
          <a:bodyPr>
            <a:noAutofit/>
          </a:bodyPr>
          <a:lstStyle>
            <a:lvl1pPr>
              <a:defRPr sz="2400">
                <a:solidFill>
                  <a:srgbClr val="FFFFFF"/>
                </a:solidFill>
              </a:defRPr>
            </a:lvl1pPr>
          </a:lstStyle>
          <a:p>
            <a:fld id="{219029FF-BED3-4831-865F-9475DA849DC1}" type="slidenum">
              <a:rPr lang="en-US" smtClean="0"/>
              <a:t>‹#›</a:t>
            </a:fld>
            <a:endParaRPr lang="en-US" dirty="0"/>
          </a:p>
        </p:txBody>
      </p:sp>
      <p:sp>
        <p:nvSpPr>
          <p:cNvPr id="14" name="Footer Placeholder 13"/>
          <p:cNvSpPr>
            <a:spLocks noGrp="1"/>
          </p:cNvSpPr>
          <p:nvPr>
            <p:ph type="ftr" sz="quarter" idx="12"/>
          </p:nvPr>
        </p:nvSpPr>
        <p:spPr/>
        <p:txBody>
          <a:bodyPr/>
          <a:lstStyle/>
          <a:p>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9" name="Content Placeholder 8"/>
          <p:cNvSpPr>
            <a:spLocks noGrp="1"/>
          </p:cNvSpPr>
          <p:nvPr>
            <p:ph sz="quarter" idx="1"/>
          </p:nvPr>
        </p:nvSpPr>
        <p:spPr>
          <a:xfrm>
            <a:off x="609600" y="1589567"/>
            <a:ext cx="38862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844901" y="1589567"/>
            <a:ext cx="38862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8" name="Date Placeholder 7"/>
          <p:cNvSpPr>
            <a:spLocks noGrp="1"/>
          </p:cNvSpPr>
          <p:nvPr>
            <p:ph type="dt" sz="half" idx="15"/>
          </p:nvPr>
        </p:nvSpPr>
        <p:spPr/>
        <p:txBody>
          <a:bodyPr rtlCol="0"/>
          <a:lstStyle/>
          <a:p>
            <a:fld id="{89D5D0D6-BDB9-43A5-8A09-3895D95A045B}" type="datetimeFigureOut">
              <a:rPr lang="en-US" smtClean="0"/>
              <a:t>12/15/2014</a:t>
            </a:fld>
            <a:endParaRPr lang="en-US" dirty="0"/>
          </a:p>
        </p:txBody>
      </p:sp>
      <p:sp>
        <p:nvSpPr>
          <p:cNvPr id="10" name="Slide Number Placeholder 9"/>
          <p:cNvSpPr>
            <a:spLocks noGrp="1"/>
          </p:cNvSpPr>
          <p:nvPr>
            <p:ph type="sldNum" sz="quarter" idx="16"/>
          </p:nvPr>
        </p:nvSpPr>
        <p:spPr/>
        <p:txBody>
          <a:bodyPr rtlCol="0"/>
          <a:lstStyle/>
          <a:p>
            <a:fld id="{219029FF-BED3-4831-865F-9475DA849DC1}" type="slidenum">
              <a:rPr lang="en-US" smtClean="0"/>
              <a:t>‹#›</a:t>
            </a:fld>
            <a:endParaRPr lang="en-US" dirty="0"/>
          </a:p>
        </p:txBody>
      </p:sp>
      <p:sp>
        <p:nvSpPr>
          <p:cNvPr id="12" name="Footer Placeholder 11"/>
          <p:cNvSpPr>
            <a:spLocks noGrp="1"/>
          </p:cNvSpPr>
          <p:nvPr>
            <p:ph type="ftr" sz="quarter" idx="17"/>
          </p:nvPr>
        </p:nvSpPr>
        <p:spPr/>
        <p:txBody>
          <a:bodyPr rtlCol="0"/>
          <a:lstStyle/>
          <a:p>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3400" y="273050"/>
            <a:ext cx="8153400" cy="869950"/>
          </a:xfrm>
        </p:spPr>
        <p:txBody>
          <a:bodyPr anchor="ctr"/>
          <a:lstStyle>
            <a:lvl1pPr>
              <a:defRPr/>
            </a:lvl1pPr>
          </a:lstStyle>
          <a:p>
            <a:r>
              <a:rPr kumimoji="0" lang="en-US" smtClean="0"/>
              <a:t>Click to edit Master title style</a:t>
            </a:r>
            <a:endParaRPr kumimoji="0" lang="en-US"/>
          </a:p>
        </p:txBody>
      </p:sp>
      <p:sp>
        <p:nvSpPr>
          <p:cNvPr id="11" name="Content Placeholder 10"/>
          <p:cNvSpPr>
            <a:spLocks noGrp="1"/>
          </p:cNvSpPr>
          <p:nvPr>
            <p:ph sz="quarter" idx="2"/>
          </p:nvPr>
        </p:nvSpPr>
        <p:spPr>
          <a:xfrm>
            <a:off x="609600" y="2438400"/>
            <a:ext cx="3886200" cy="35814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800600" y="2438400"/>
            <a:ext cx="3886200" cy="35814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Date Placeholder 9"/>
          <p:cNvSpPr>
            <a:spLocks noGrp="1"/>
          </p:cNvSpPr>
          <p:nvPr>
            <p:ph type="dt" sz="half" idx="15"/>
          </p:nvPr>
        </p:nvSpPr>
        <p:spPr/>
        <p:txBody>
          <a:bodyPr rtlCol="0"/>
          <a:lstStyle/>
          <a:p>
            <a:fld id="{89D5D0D6-BDB9-43A5-8A09-3895D95A045B}" type="datetimeFigureOut">
              <a:rPr lang="en-US" smtClean="0"/>
              <a:t>12/15/2014</a:t>
            </a:fld>
            <a:endParaRPr lang="en-US" dirty="0"/>
          </a:p>
        </p:txBody>
      </p:sp>
      <p:sp>
        <p:nvSpPr>
          <p:cNvPr id="12" name="Slide Number Placeholder 11"/>
          <p:cNvSpPr>
            <a:spLocks noGrp="1"/>
          </p:cNvSpPr>
          <p:nvPr>
            <p:ph type="sldNum" sz="quarter" idx="16"/>
          </p:nvPr>
        </p:nvSpPr>
        <p:spPr/>
        <p:txBody>
          <a:bodyPr rtlCol="0"/>
          <a:lstStyle/>
          <a:p>
            <a:fld id="{219029FF-BED3-4831-865F-9475DA849DC1}" type="slidenum">
              <a:rPr lang="en-US" smtClean="0"/>
              <a:t>‹#›</a:t>
            </a:fld>
            <a:endParaRPr lang="en-US" dirty="0"/>
          </a:p>
        </p:txBody>
      </p:sp>
      <p:sp>
        <p:nvSpPr>
          <p:cNvPr id="14" name="Footer Placeholder 13"/>
          <p:cNvSpPr>
            <a:spLocks noGrp="1"/>
          </p:cNvSpPr>
          <p:nvPr>
            <p:ph type="ftr" sz="quarter" idx="17"/>
          </p:nvPr>
        </p:nvSpPr>
        <p:spPr/>
        <p:txBody>
          <a:bodyPr rtlCol="0"/>
          <a:lstStyle/>
          <a:p>
            <a:endParaRPr lang="en-US" dirty="0"/>
          </a:p>
        </p:txBody>
      </p:sp>
      <p:sp>
        <p:nvSpPr>
          <p:cNvPr id="16" name="Text Placeholder 15"/>
          <p:cNvSpPr>
            <a:spLocks noGrp="1"/>
          </p:cNvSpPr>
          <p:nvPr>
            <p:ph type="body" sz="quarter" idx="1"/>
          </p:nvPr>
        </p:nvSpPr>
        <p:spPr>
          <a:xfrm>
            <a:off x="609600" y="1752600"/>
            <a:ext cx="3886200" cy="640080"/>
          </a:xfrm>
          <a:solidFill>
            <a:schemeClr val="accent2"/>
          </a:solidFill>
        </p:spPr>
        <p:txBody>
          <a:bodyPr rtlCol="0" anchor="ct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
        <p:nvSpPr>
          <p:cNvPr id="15" name="Text Placeholder 14"/>
          <p:cNvSpPr>
            <a:spLocks noGrp="1"/>
          </p:cNvSpPr>
          <p:nvPr>
            <p:ph type="body" sz="quarter" idx="3"/>
          </p:nvPr>
        </p:nvSpPr>
        <p:spPr>
          <a:xfrm>
            <a:off x="4800600" y="1752600"/>
            <a:ext cx="3886200" cy="640080"/>
          </a:xfrm>
          <a:solidFill>
            <a:schemeClr val="accent4"/>
          </a:solidFill>
        </p:spPr>
        <p:txBody>
          <a:bodyPr rtlCol="0" anchor="ct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89D5D0D6-BDB9-43A5-8A09-3895D95A045B}" type="datetimeFigureOut">
              <a:rPr lang="en-US" smtClean="0"/>
              <a:t>12/15/2014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lvl1pPr>
              <a:defRPr>
                <a:solidFill>
                  <a:srgbClr val="FFFFFF"/>
                </a:solidFill>
              </a:defRPr>
            </a:lvl1pPr>
          </a:lstStyle>
          <a:p>
            <a:fld id="{219029FF-BED3-4831-865F-9475DA849DC1}" type="slidenum">
              <a:rPr lang="en-US" smtClean="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9D5D0D6-BDB9-43A5-8A09-3895D95A045B}" type="datetimeFigureOut">
              <a:rPr lang="en-US" smtClean="0"/>
              <a:t>12/15/2014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a:xfrm>
            <a:off x="0" y="6248400"/>
            <a:ext cx="533400" cy="381000"/>
          </a:xfrm>
        </p:spPr>
        <p:txBody>
          <a:bodyPr/>
          <a:lstStyle>
            <a:lvl1pPr>
              <a:defRPr>
                <a:solidFill>
                  <a:schemeClr val="tx2"/>
                </a:solidFill>
              </a:defRPr>
            </a:lvl1pPr>
          </a:lstStyle>
          <a:p>
            <a:fld id="{219029FF-BED3-4831-865F-9475DA849DC1}" type="slidenum">
              <a:rPr lang="en-US" smtClean="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3050"/>
            <a:ext cx="8077200" cy="869950"/>
          </a:xfrm>
        </p:spPr>
        <p:txBody>
          <a:bodyPr anchor="ctr"/>
          <a:lstStyle>
            <a:lvl1pPr algn="l">
              <a:buNone/>
              <a:defRPr sz="4400" b="0"/>
            </a:lvl1p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89D5D0D6-BDB9-43A5-8A09-3895D95A045B}" type="datetimeFigureOut">
              <a:rPr lang="en-US" smtClean="0"/>
              <a:t>12/15/2014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lvl1pPr>
              <a:defRPr>
                <a:solidFill>
                  <a:srgbClr val="FFFFFF"/>
                </a:solidFill>
              </a:defRPr>
            </a:lvl1pPr>
          </a:lstStyle>
          <a:p>
            <a:fld id="{219029FF-BED3-4831-865F-9475DA849DC1}" type="slidenum">
              <a:rPr lang="en-US" smtClean="0"/>
              <a:t>‹#›</a:t>
            </a:fld>
            <a:endParaRPr lang="en-US" dirty="0"/>
          </a:p>
        </p:txBody>
      </p:sp>
      <p:sp>
        <p:nvSpPr>
          <p:cNvPr id="3" name="Text Placeholder 2"/>
          <p:cNvSpPr>
            <a:spLocks noGrp="1"/>
          </p:cNvSpPr>
          <p:nvPr>
            <p:ph type="body" idx="2"/>
          </p:nvPr>
        </p:nvSpPr>
        <p:spPr>
          <a:xfrm>
            <a:off x="609600" y="1752600"/>
            <a:ext cx="1600200" cy="4343400"/>
          </a:xfrm>
          <a:ln w="50800" cap="sq" cmpd="dbl" algn="ctr">
            <a:solidFill>
              <a:schemeClr val="accent2"/>
            </a:solidFill>
            <a:prstDash val="solid"/>
            <a:miter lim="800000"/>
          </a:ln>
          <a:effectLst/>
        </p:spPr>
        <p:style>
          <a:lnRef idx="3">
            <a:schemeClr val="lt1"/>
          </a:lnRef>
          <a:fillRef idx="1">
            <a:schemeClr val="accent2"/>
          </a:fillRef>
          <a:effectRef idx="1">
            <a:schemeClr val="accent2"/>
          </a:effectRef>
          <a:fontRef idx="minor">
            <a:schemeClr val="lt1"/>
          </a:fontRef>
        </p:style>
        <p:txBody>
          <a:bodyPr lIns="137160" tIns="182880" rIns="137160" bIns="91440"/>
          <a:lstStyle>
            <a:lvl1pPr marL="0" indent="0">
              <a:spcAft>
                <a:spcPts val="1000"/>
              </a:spcAft>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9" name="Content Placeholder 8"/>
          <p:cNvSpPr>
            <a:spLocks noGrp="1"/>
          </p:cNvSpPr>
          <p:nvPr>
            <p:ph sz="quarter" idx="1"/>
          </p:nvPr>
        </p:nvSpPr>
        <p:spPr>
          <a:xfrm>
            <a:off x="2362200" y="1752600"/>
            <a:ext cx="6400800" cy="44196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3">
        <a:schemeClr val="bg2"/>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600200" y="5486400"/>
            <a:ext cx="7315200" cy="685800"/>
          </a:xfrm>
        </p:spPr>
        <p:txBody>
          <a:bodyPr/>
          <a:lstStyle>
            <a:lvl1pPr marL="0" indent="0">
              <a:buFontTx/>
              <a:buNone/>
              <a:defRPr sz="17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smtClean="0"/>
              <a:t>Click to edit Master text styles</a:t>
            </a:r>
          </a:p>
        </p:txBody>
      </p:sp>
      <p:sp>
        <p:nvSpPr>
          <p:cNvPr id="8" name="Rectangle 7"/>
          <p:cNvSpPr/>
          <p:nvPr/>
        </p:nvSpPr>
        <p:spPr bwMode="white">
          <a:xfrm>
            <a:off x="-9144" y="4572000"/>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9" name="Rectangle 8"/>
          <p:cNvSpPr/>
          <p:nvPr/>
        </p:nvSpPr>
        <p:spPr>
          <a:xfrm>
            <a:off x="-9144" y="4663440"/>
            <a:ext cx="1463040"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0" name="Rectangle 9"/>
          <p:cNvSpPr/>
          <p:nvPr/>
        </p:nvSpPr>
        <p:spPr>
          <a:xfrm>
            <a:off x="1545336" y="4654296"/>
            <a:ext cx="7598664"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le 1"/>
          <p:cNvSpPr>
            <a:spLocks noGrp="1"/>
          </p:cNvSpPr>
          <p:nvPr>
            <p:ph type="title"/>
          </p:nvPr>
        </p:nvSpPr>
        <p:spPr>
          <a:xfrm>
            <a:off x="1600200" y="4648200"/>
            <a:ext cx="7315200" cy="685800"/>
          </a:xfrm>
        </p:spPr>
        <p:txBody>
          <a:bodyPr anchor="ctr"/>
          <a:lstStyle>
            <a:lvl1pPr algn="l">
              <a:buNone/>
              <a:defRPr sz="2800" b="0">
                <a:solidFill>
                  <a:srgbClr val="FFFFFF"/>
                </a:solidFill>
              </a:defRPr>
            </a:lvl1pPr>
          </a:lstStyle>
          <a:p>
            <a:r>
              <a:rPr kumimoji="0" lang="en-US" smtClean="0"/>
              <a:t>Click to edit Master title style</a:t>
            </a:r>
            <a:endParaRPr kumimoji="0" lang="en-US"/>
          </a:p>
        </p:txBody>
      </p:sp>
      <p:sp>
        <p:nvSpPr>
          <p:cNvPr id="11" name="Rectangle 10"/>
          <p:cNvSpPr/>
          <p:nvPr/>
        </p:nvSpPr>
        <p:spPr bwMode="white">
          <a:xfrm>
            <a:off x="1447800" y="0"/>
            <a:ext cx="100584" cy="6867144"/>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2" name="Date Placeholder 11"/>
          <p:cNvSpPr>
            <a:spLocks noGrp="1"/>
          </p:cNvSpPr>
          <p:nvPr>
            <p:ph type="dt" sz="half" idx="10"/>
          </p:nvPr>
        </p:nvSpPr>
        <p:spPr>
          <a:xfrm>
            <a:off x="6248400" y="6248400"/>
            <a:ext cx="2667000" cy="365125"/>
          </a:xfrm>
        </p:spPr>
        <p:txBody>
          <a:bodyPr rtlCol="0"/>
          <a:lstStyle/>
          <a:p>
            <a:fld id="{89D5D0D6-BDB9-43A5-8A09-3895D95A045B}" type="datetimeFigureOut">
              <a:rPr lang="en-US" smtClean="0"/>
              <a:t>12/15/2014</a:t>
            </a:fld>
            <a:endParaRPr lang="en-US" dirty="0"/>
          </a:p>
        </p:txBody>
      </p:sp>
      <p:sp>
        <p:nvSpPr>
          <p:cNvPr id="13" name="Slide Number Placeholder 12"/>
          <p:cNvSpPr>
            <a:spLocks noGrp="1"/>
          </p:cNvSpPr>
          <p:nvPr>
            <p:ph type="sldNum" sz="quarter" idx="11"/>
          </p:nvPr>
        </p:nvSpPr>
        <p:spPr>
          <a:xfrm>
            <a:off x="0" y="4667249"/>
            <a:ext cx="1447800" cy="663578"/>
          </a:xfrm>
        </p:spPr>
        <p:txBody>
          <a:bodyPr rtlCol="0"/>
          <a:lstStyle>
            <a:lvl1pPr>
              <a:defRPr sz="2800"/>
            </a:lvl1pPr>
          </a:lstStyle>
          <a:p>
            <a:fld id="{219029FF-BED3-4831-865F-9475DA849DC1}" type="slidenum">
              <a:rPr lang="en-US" smtClean="0"/>
              <a:t>‹#›</a:t>
            </a:fld>
            <a:endParaRPr lang="en-US" dirty="0"/>
          </a:p>
        </p:txBody>
      </p:sp>
      <p:sp>
        <p:nvSpPr>
          <p:cNvPr id="14" name="Footer Placeholder 13"/>
          <p:cNvSpPr>
            <a:spLocks noGrp="1"/>
          </p:cNvSpPr>
          <p:nvPr>
            <p:ph type="ftr" sz="quarter" idx="12"/>
          </p:nvPr>
        </p:nvSpPr>
        <p:spPr>
          <a:xfrm>
            <a:off x="1600200" y="6248206"/>
            <a:ext cx="4572000" cy="365125"/>
          </a:xfrm>
        </p:spPr>
        <p:txBody>
          <a:bodyPr rtlCol="0"/>
          <a:lstStyle/>
          <a:p>
            <a:endParaRPr lang="en-US" dirty="0"/>
          </a:p>
        </p:txBody>
      </p:sp>
      <p:sp>
        <p:nvSpPr>
          <p:cNvPr id="3" name="Picture Placeholder 2"/>
          <p:cNvSpPr>
            <a:spLocks noGrp="1"/>
          </p:cNvSpPr>
          <p:nvPr>
            <p:ph type="pic" idx="1"/>
          </p:nvPr>
        </p:nvSpPr>
        <p:spPr>
          <a:xfrm>
            <a:off x="1560576" y="0"/>
            <a:ext cx="7583424" cy="4568952"/>
          </a:xfrm>
          <a:solidFill>
            <a:schemeClr val="accent1">
              <a:tint val="40000"/>
            </a:schemeClr>
          </a:solidFill>
          <a:ln>
            <a:noFill/>
          </a:ln>
        </p:spPr>
        <p:txBody>
          <a:bodyPr/>
          <a:lstStyle>
            <a:lvl1pPr marL="0" indent="0">
              <a:buNone/>
              <a:defRPr sz="3200"/>
            </a:lvl1pPr>
          </a:lstStyle>
          <a:p>
            <a:r>
              <a:rPr kumimoji="0" lang="en-US" dirty="0" smtClean="0"/>
              <a:t>Click icon to add picture</a:t>
            </a:r>
            <a:endParaRPr kumimoji="0" lang="en-US" dirty="0"/>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slideLayout" Target="../slideLayouts/slideLayout24.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2" Type="http://schemas.openxmlformats.org/officeDocument/2006/relationships/slideLayout" Target="../slideLayouts/slideLayout13.xml"/><Relationship Id="rId16" Type="http://schemas.openxmlformats.org/officeDocument/2006/relationships/theme" Target="../theme/theme2.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5" Type="http://schemas.openxmlformats.org/officeDocument/2006/relationships/slideLayout" Target="../slideLayouts/slideLayout2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slideLayout" Target="../slideLayouts/slideLayout2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609600" y="228600"/>
            <a:ext cx="8153400" cy="990600"/>
          </a:xfrm>
          <a:prstGeom prst="rect">
            <a:avLst/>
          </a:prstGeom>
        </p:spPr>
        <p:txBody>
          <a:bodyPr vert="horz" anchor="ctr">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612648" y="1600200"/>
            <a:ext cx="8153400" cy="452628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096000" y="6248400"/>
            <a:ext cx="2667000" cy="365125"/>
          </a:xfrm>
          <a:prstGeom prst="rect">
            <a:avLst/>
          </a:prstGeom>
        </p:spPr>
        <p:txBody>
          <a:bodyPr vert="horz" anchor="ctr" anchorCtr="0"/>
          <a:lstStyle>
            <a:lvl1pPr algn="l" eaLnBrk="1" latinLnBrk="0" hangingPunct="1">
              <a:defRPr kumimoji="0" sz="1400">
                <a:solidFill>
                  <a:schemeClr val="tx2"/>
                </a:solidFill>
              </a:defRPr>
            </a:lvl1pPr>
          </a:lstStyle>
          <a:p>
            <a:fld id="{89D5D0D6-BDB9-43A5-8A09-3895D95A045B}" type="datetimeFigureOut">
              <a:rPr lang="en-US" smtClean="0"/>
              <a:t>12/15/2014</a:t>
            </a:fld>
            <a:endParaRPr lang="en-US" dirty="0"/>
          </a:p>
        </p:txBody>
      </p:sp>
      <p:sp>
        <p:nvSpPr>
          <p:cNvPr id="3" name="Footer Placeholder 2"/>
          <p:cNvSpPr>
            <a:spLocks noGrp="1"/>
          </p:cNvSpPr>
          <p:nvPr>
            <p:ph type="ftr" sz="quarter" idx="3"/>
          </p:nvPr>
        </p:nvSpPr>
        <p:spPr>
          <a:xfrm>
            <a:off x="609600" y="6248206"/>
            <a:ext cx="5421083" cy="365125"/>
          </a:xfrm>
          <a:prstGeom prst="rect">
            <a:avLst/>
          </a:prstGeom>
        </p:spPr>
        <p:txBody>
          <a:bodyPr vert="horz" anchor="ctr"/>
          <a:lstStyle>
            <a:lvl1pPr algn="r" eaLnBrk="1" latinLnBrk="0" hangingPunct="1">
              <a:defRPr kumimoji="0" sz="1400">
                <a:solidFill>
                  <a:schemeClr val="tx2"/>
                </a:solidFill>
              </a:defRPr>
            </a:lvl1pPr>
          </a:lstStyle>
          <a:p>
            <a:endParaRPr lang="en-US" dirty="0"/>
          </a:p>
        </p:txBody>
      </p:sp>
      <p:sp>
        <p:nvSpPr>
          <p:cNvPr id="7" name="Rectangle 6"/>
          <p:cNvSpPr/>
          <p:nvPr/>
        </p:nvSpPr>
        <p:spPr bwMode="white">
          <a:xfrm>
            <a:off x="0" y="1234440"/>
            <a:ext cx="9144000" cy="32004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8" name="Rectangle 7"/>
          <p:cNvSpPr/>
          <p:nvPr/>
        </p:nvSpPr>
        <p:spPr>
          <a:xfrm>
            <a:off x="0" y="1280160"/>
            <a:ext cx="533400" cy="228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9" name="Rectangle 8"/>
          <p:cNvSpPr/>
          <p:nvPr/>
        </p:nvSpPr>
        <p:spPr>
          <a:xfrm>
            <a:off x="590550" y="1280160"/>
            <a:ext cx="8553450" cy="228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Slide Number Placeholder 22"/>
          <p:cNvSpPr>
            <a:spLocks noGrp="1"/>
          </p:cNvSpPr>
          <p:nvPr>
            <p:ph type="sldNum" sz="quarter" idx="4"/>
          </p:nvPr>
        </p:nvSpPr>
        <p:spPr>
          <a:xfrm>
            <a:off x="0" y="1272222"/>
            <a:ext cx="533400" cy="244476"/>
          </a:xfrm>
          <a:prstGeom prst="rect">
            <a:avLst/>
          </a:prstGeom>
        </p:spPr>
        <p:txBody>
          <a:bodyPr vert="horz" anchor="ctr" anchorCtr="0">
            <a:normAutofit/>
          </a:bodyPr>
          <a:lstStyle>
            <a:lvl1pPr algn="ctr" eaLnBrk="1" latinLnBrk="0" hangingPunct="1">
              <a:defRPr kumimoji="0" sz="1400" b="1">
                <a:solidFill>
                  <a:srgbClr val="FFFFFF"/>
                </a:solidFill>
              </a:defRPr>
            </a:lvl1pPr>
          </a:lstStyle>
          <a:p>
            <a:fld id="{219029FF-BED3-4831-865F-9475DA849DC1}" type="slidenum">
              <a:rPr lang="en-US" smtClean="0"/>
              <a:t>‹#›</a:t>
            </a:fld>
            <a:endParaRPr lang="en-US"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400" kern="1200">
          <a:solidFill>
            <a:schemeClr val="tx2"/>
          </a:solidFill>
          <a:latin typeface="+mj-lt"/>
          <a:ea typeface="+mj-ea"/>
          <a:cs typeface="+mj-cs"/>
        </a:defRPr>
      </a:lvl1pPr>
    </p:titleStyle>
    <p:body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41350" y="107576"/>
            <a:ext cx="7856538" cy="1310062"/>
          </a:xfrm>
          <a:prstGeom prst="rect">
            <a:avLst/>
          </a:prstGeom>
        </p:spPr>
        <p:txBody>
          <a:bodyPr vert="horz" lIns="91440" tIns="45720" rIns="91440" bIns="45720" rtlCol="0" anchor="b" anchorCtr="0">
            <a:normAutofit/>
          </a:bodyPr>
          <a:lstStyle/>
          <a:p>
            <a:r>
              <a:rPr lang="en-US" smtClean="0"/>
              <a:t>Click to edit Master title style</a:t>
            </a:r>
            <a:endParaRPr/>
          </a:p>
        </p:txBody>
      </p:sp>
      <p:sp>
        <p:nvSpPr>
          <p:cNvPr id="3" name="Text Placeholder 2"/>
          <p:cNvSpPr>
            <a:spLocks noGrp="1"/>
          </p:cNvSpPr>
          <p:nvPr>
            <p:ph type="body" idx="1"/>
          </p:nvPr>
        </p:nvSpPr>
        <p:spPr>
          <a:xfrm>
            <a:off x="618565" y="1600200"/>
            <a:ext cx="7878788" cy="4639235"/>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Date Placeholder 3"/>
          <p:cNvSpPr>
            <a:spLocks noGrp="1"/>
          </p:cNvSpPr>
          <p:nvPr>
            <p:ph type="dt" sz="half" idx="2"/>
          </p:nvPr>
        </p:nvSpPr>
        <p:spPr>
          <a:xfrm>
            <a:off x="3505200" y="6356350"/>
            <a:ext cx="2133600" cy="365125"/>
          </a:xfrm>
          <a:prstGeom prst="rect">
            <a:avLst/>
          </a:prstGeom>
        </p:spPr>
        <p:txBody>
          <a:bodyPr vert="horz" lIns="0" tIns="45720" rIns="0" bIns="45720" rtlCol="0" anchor="ctr"/>
          <a:lstStyle>
            <a:lvl1pPr algn="ctr">
              <a:defRPr sz="1100">
                <a:solidFill>
                  <a:schemeClr val="tx1">
                    <a:lumMod val="75000"/>
                  </a:schemeClr>
                </a:solidFill>
              </a:defRPr>
            </a:lvl1pPr>
          </a:lstStyle>
          <a:p>
            <a:pPr defTabSz="457200"/>
            <a:fld id="{1145E76C-5FEF-EE48-B5C9-A2AC6AED7349}" type="datetimeFigureOut">
              <a:rPr lang="en-US" smtClean="0">
                <a:solidFill>
                  <a:prstClr val="white">
                    <a:lumMod val="75000"/>
                  </a:prstClr>
                </a:solidFill>
              </a:rPr>
              <a:pPr defTabSz="457200"/>
              <a:t>12/15/2014</a:t>
            </a:fld>
            <a:endParaRPr lang="en-US" dirty="0">
              <a:solidFill>
                <a:prstClr val="white">
                  <a:lumMod val="75000"/>
                </a:prstClr>
              </a:solidFill>
            </a:endParaRPr>
          </a:p>
        </p:txBody>
      </p:sp>
      <p:sp>
        <p:nvSpPr>
          <p:cNvPr id="5" name="Footer Placeholder 4"/>
          <p:cNvSpPr>
            <a:spLocks noGrp="1"/>
          </p:cNvSpPr>
          <p:nvPr>
            <p:ph type="ftr" sz="quarter" idx="3"/>
          </p:nvPr>
        </p:nvSpPr>
        <p:spPr>
          <a:xfrm>
            <a:off x="280416" y="6356350"/>
            <a:ext cx="2895600" cy="365125"/>
          </a:xfrm>
          <a:prstGeom prst="rect">
            <a:avLst/>
          </a:prstGeom>
        </p:spPr>
        <p:txBody>
          <a:bodyPr vert="horz" lIns="0" tIns="45720" rIns="0" bIns="45720" rtlCol="0" anchor="ctr"/>
          <a:lstStyle>
            <a:lvl1pPr algn="l">
              <a:defRPr sz="1100">
                <a:solidFill>
                  <a:schemeClr val="tx1">
                    <a:lumMod val="75000"/>
                  </a:schemeClr>
                </a:solidFill>
              </a:defRPr>
            </a:lvl1pPr>
          </a:lstStyle>
          <a:p>
            <a:pPr defTabSz="457200"/>
            <a:endParaRPr lang="en-US" dirty="0">
              <a:solidFill>
                <a:prstClr val="white">
                  <a:lumMod val="75000"/>
                </a:prstClr>
              </a:solidFill>
            </a:endParaRPr>
          </a:p>
        </p:txBody>
      </p:sp>
      <p:sp>
        <p:nvSpPr>
          <p:cNvPr id="6" name="Slide Number Placeholder 5"/>
          <p:cNvSpPr>
            <a:spLocks noGrp="1"/>
          </p:cNvSpPr>
          <p:nvPr>
            <p:ph type="sldNum" sz="quarter" idx="4"/>
          </p:nvPr>
        </p:nvSpPr>
        <p:spPr>
          <a:xfrm>
            <a:off x="8077200" y="6356350"/>
            <a:ext cx="762000" cy="365125"/>
          </a:xfrm>
          <a:prstGeom prst="rect">
            <a:avLst/>
          </a:prstGeom>
        </p:spPr>
        <p:txBody>
          <a:bodyPr vert="horz" lIns="0" tIns="45720" rIns="0" bIns="45720" rtlCol="0" anchor="ctr"/>
          <a:lstStyle>
            <a:lvl1pPr algn="r">
              <a:defRPr sz="1100">
                <a:solidFill>
                  <a:schemeClr val="tx1">
                    <a:lumMod val="75000"/>
                  </a:schemeClr>
                </a:solidFill>
              </a:defRPr>
            </a:lvl1pPr>
          </a:lstStyle>
          <a:p>
            <a:pPr defTabSz="457200"/>
            <a:fld id="{C8BBE55A-5BA5-E149-B59D-DE251AD714EB}" type="slidenum">
              <a:rPr lang="en-US" smtClean="0">
                <a:solidFill>
                  <a:prstClr val="white">
                    <a:lumMod val="75000"/>
                  </a:prstClr>
                </a:solidFill>
              </a:rPr>
              <a:pPr defTabSz="457200"/>
              <a:t>‹#›</a:t>
            </a:fld>
            <a:endParaRPr lang="en-US" dirty="0">
              <a:solidFill>
                <a:prstClr val="white">
                  <a:lumMod val="75000"/>
                </a:prstClr>
              </a:solidFill>
            </a:endParaRPr>
          </a:p>
        </p:txBody>
      </p:sp>
    </p:spTree>
    <p:extLst>
      <p:ext uri="{BB962C8B-B14F-4D97-AF65-F5344CB8AC3E}">
        <p14:creationId xmlns:p14="http://schemas.microsoft.com/office/powerpoint/2010/main" val="1202777591"/>
      </p:ext>
    </p:extLst>
  </p:cSld>
  <p:clrMap bg1="dk1" tx1="lt1" bg2="dk2" tx2="lt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 id="2147483685" r:id="rId13"/>
    <p:sldLayoutId id="2147483686" r:id="rId14"/>
    <p:sldLayoutId id="2147483687" r:id="rId15"/>
  </p:sldLayoutIdLst>
  <p:txStyles>
    <p:titleStyle>
      <a:lvl1pPr algn="ctr" defTabSz="914400" rtl="0" eaLnBrk="1" latinLnBrk="0" hangingPunct="1">
        <a:spcBef>
          <a:spcPct val="0"/>
        </a:spcBef>
        <a:buNone/>
        <a:defRPr sz="4800" kern="1200">
          <a:solidFill>
            <a:schemeClr val="tx1"/>
          </a:solidFill>
          <a:latin typeface="+mj-lt"/>
          <a:ea typeface="+mj-ea"/>
          <a:cs typeface="+mj-cs"/>
        </a:defRPr>
      </a:lvl1pPr>
    </p:titleStyle>
    <p:bodyStyle>
      <a:lvl1pPr marL="349250" indent="-349250" algn="l" defTabSz="914400" rtl="0" eaLnBrk="1" latinLnBrk="0" hangingPunct="1">
        <a:spcBef>
          <a:spcPts val="2000"/>
        </a:spcBef>
        <a:buFont typeface="Wingdings 2" pitchFamily="18" charset="2"/>
        <a:buChar char=""/>
        <a:defRPr sz="2400" kern="1200">
          <a:solidFill>
            <a:schemeClr val="tx1"/>
          </a:solidFill>
          <a:latin typeface="+mn-lt"/>
          <a:ea typeface="+mn-ea"/>
          <a:cs typeface="+mn-cs"/>
        </a:defRPr>
      </a:lvl1pPr>
      <a:lvl2pPr marL="685800" indent="-336550" algn="l" defTabSz="914400" rtl="0" eaLnBrk="1" latinLnBrk="0" hangingPunct="1">
        <a:spcBef>
          <a:spcPts val="600"/>
        </a:spcBef>
        <a:buClr>
          <a:schemeClr val="tx1">
            <a:lumMod val="65000"/>
          </a:schemeClr>
        </a:buClr>
        <a:buFont typeface="Wingdings 2" pitchFamily="18" charset="2"/>
        <a:buChar char=""/>
        <a:defRPr sz="2200" kern="1200">
          <a:solidFill>
            <a:schemeClr val="tx1"/>
          </a:solidFill>
          <a:latin typeface="+mn-lt"/>
          <a:ea typeface="+mn-ea"/>
          <a:cs typeface="+mn-cs"/>
        </a:defRPr>
      </a:lvl2pPr>
      <a:lvl3pPr marL="968375" indent="-282575" algn="l" defTabSz="914400" rtl="0" eaLnBrk="1" latinLnBrk="0" hangingPunct="1">
        <a:spcBef>
          <a:spcPts val="600"/>
        </a:spcBef>
        <a:buFont typeface="Wingdings 2" pitchFamily="18" charset="2"/>
        <a:buChar char=""/>
        <a:defRPr sz="2000" kern="1200">
          <a:solidFill>
            <a:schemeClr val="tx1"/>
          </a:solidFill>
          <a:latin typeface="+mn-lt"/>
          <a:ea typeface="+mn-ea"/>
          <a:cs typeface="+mn-cs"/>
        </a:defRPr>
      </a:lvl3pPr>
      <a:lvl4pPr marL="1263650" indent="-295275" algn="l" defTabSz="914400" rtl="0" eaLnBrk="1" latinLnBrk="0" hangingPunct="1">
        <a:spcBef>
          <a:spcPts val="600"/>
        </a:spcBef>
        <a:buClr>
          <a:schemeClr val="tx1">
            <a:lumMod val="65000"/>
          </a:schemeClr>
        </a:buClr>
        <a:buFont typeface="Wingdings 2" pitchFamily="18" charset="2"/>
        <a:buChar char=""/>
        <a:defRPr sz="1800" kern="1200">
          <a:solidFill>
            <a:schemeClr val="tx1"/>
          </a:solidFill>
          <a:latin typeface="+mn-lt"/>
          <a:ea typeface="+mn-ea"/>
          <a:cs typeface="+mn-cs"/>
        </a:defRPr>
      </a:lvl4pPr>
      <a:lvl5pPr marL="1546225" indent="-282575" algn="l" defTabSz="914400" rtl="0" eaLnBrk="1" latinLnBrk="0" hangingPunct="1">
        <a:spcBef>
          <a:spcPts val="600"/>
        </a:spcBef>
        <a:buFont typeface="Wingdings 2" pitchFamily="18" charset="2"/>
        <a:buChar char=""/>
        <a:defRPr sz="18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4.xml.rels><?xml version="1.0" encoding="UTF-8" standalone="yes"?>
<Relationships xmlns="http://schemas.openxmlformats.org/package/2006/relationships"><Relationship Id="rId2" Type="http://schemas.openxmlformats.org/officeDocument/2006/relationships/hyperlink" Target="http://seapointcenter.com/essential-leadership-skill/"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Influence without Authority</a:t>
            </a:r>
            <a:endParaRPr lang="en-US" dirty="0"/>
          </a:p>
        </p:txBody>
      </p:sp>
      <p:sp>
        <p:nvSpPr>
          <p:cNvPr id="3" name="Subtitle 2"/>
          <p:cNvSpPr>
            <a:spLocks noGrp="1"/>
          </p:cNvSpPr>
          <p:nvPr>
            <p:ph type="subTitle" idx="1"/>
          </p:nvPr>
        </p:nvSpPr>
        <p:spPr/>
        <p:txBody>
          <a:bodyPr>
            <a:normAutofit fontScale="70000" lnSpcReduction="20000"/>
          </a:bodyPr>
          <a:lstStyle/>
          <a:p>
            <a:endParaRPr lang="en-US" dirty="0" smtClean="0"/>
          </a:p>
          <a:p>
            <a:r>
              <a:rPr lang="en-US" sz="3100" b="1" dirty="0" smtClean="0"/>
              <a:t>WSAFS   December 15, 2015</a:t>
            </a:r>
          </a:p>
          <a:p>
            <a:endParaRPr lang="en-US" dirty="0"/>
          </a:p>
        </p:txBody>
      </p:sp>
    </p:spTree>
    <p:extLst>
      <p:ext uri="{BB962C8B-B14F-4D97-AF65-F5344CB8AC3E}">
        <p14:creationId xmlns:p14="http://schemas.microsoft.com/office/powerpoint/2010/main" val="119714188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33401" y="1905000"/>
            <a:ext cx="7924800" cy="1569660"/>
          </a:xfrm>
          <a:prstGeom prst="rect">
            <a:avLst/>
          </a:prstGeom>
          <a:solidFill>
            <a:schemeClr val="accent2"/>
          </a:solidFill>
        </p:spPr>
        <p:txBody>
          <a:bodyPr wrap="square" rtlCol="0">
            <a:spAutoFit/>
          </a:bodyPr>
          <a:lstStyle/>
          <a:p>
            <a:pPr lvl="0" algn="ctr">
              <a:spcBef>
                <a:spcPct val="20000"/>
              </a:spcBef>
            </a:pPr>
            <a:r>
              <a:rPr lang="en-US" sz="3200" b="1" i="1" dirty="0">
                <a:solidFill>
                  <a:srgbClr val="3333CC"/>
                </a:solidFill>
              </a:rPr>
              <a:t>Trust is created incrementally and is reciprocal.  In other words, you’ve got to give trust to get it.</a:t>
            </a:r>
            <a:endParaRPr lang="en-US" sz="3200" dirty="0">
              <a:solidFill>
                <a:srgbClr val="3333CC"/>
              </a:solidFill>
            </a:endParaRPr>
          </a:p>
        </p:txBody>
      </p:sp>
      <p:sp>
        <p:nvSpPr>
          <p:cNvPr id="5" name="Title 1"/>
          <p:cNvSpPr txBox="1">
            <a:spLocks/>
          </p:cNvSpPr>
          <p:nvPr/>
        </p:nvSpPr>
        <p:spPr>
          <a:xfrm>
            <a:off x="457200" y="274638"/>
            <a:ext cx="8229600" cy="11430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dirty="0" smtClean="0"/>
              <a:t>Understanding and Building Trust</a:t>
            </a:r>
            <a:endParaRPr lang="en-US" dirty="0"/>
          </a:p>
        </p:txBody>
      </p:sp>
    </p:spTree>
    <p:extLst>
      <p:ext uri="{BB962C8B-B14F-4D97-AF65-F5344CB8AC3E}">
        <p14:creationId xmlns:p14="http://schemas.microsoft.com/office/powerpoint/2010/main" val="55091739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228600" y="304800"/>
            <a:ext cx="9144000" cy="1143000"/>
          </a:xfrm>
        </p:spPr>
        <p:txBody>
          <a:bodyPr/>
          <a:lstStyle/>
          <a:p>
            <a:pPr eaLnBrk="1" hangingPunct="1"/>
            <a:r>
              <a:rPr lang="en-US" altLang="en-US" sz="4000" b="1" smtClean="0"/>
              <a:t>Trust is Essential in All Relationships</a:t>
            </a:r>
          </a:p>
        </p:txBody>
      </p:sp>
      <p:sp>
        <p:nvSpPr>
          <p:cNvPr id="3075" name="Rectangle 3"/>
          <p:cNvSpPr>
            <a:spLocks noGrp="1" noChangeArrowheads="1"/>
          </p:cNvSpPr>
          <p:nvPr>
            <p:ph sz="quarter" idx="1"/>
          </p:nvPr>
        </p:nvSpPr>
        <p:spPr>
          <a:xfrm>
            <a:off x="457200" y="1752600"/>
            <a:ext cx="8229600" cy="4373563"/>
          </a:xfrm>
        </p:spPr>
        <p:txBody>
          <a:bodyPr/>
          <a:lstStyle/>
          <a:p>
            <a:pPr eaLnBrk="1" hangingPunct="1"/>
            <a:r>
              <a:rPr lang="en-US" altLang="en-US" sz="2800" smtClean="0"/>
              <a:t>When someone trusts you, they believe they can rely on you and are </a:t>
            </a:r>
            <a:r>
              <a:rPr lang="en-US" altLang="en-US" sz="2800" b="1" smtClean="0"/>
              <a:t>typically more willing to</a:t>
            </a:r>
            <a:r>
              <a:rPr lang="en-US" altLang="en-US" sz="2800" smtClean="0"/>
              <a:t>:</a:t>
            </a:r>
          </a:p>
          <a:p>
            <a:pPr lvl="1" eaLnBrk="1" hangingPunct="1">
              <a:spcBef>
                <a:spcPct val="50000"/>
              </a:spcBef>
            </a:pPr>
            <a:r>
              <a:rPr lang="en-US" altLang="en-US" sz="2400" smtClean="0"/>
              <a:t>Take actions that you recommend – follow your lead</a:t>
            </a:r>
          </a:p>
          <a:p>
            <a:pPr lvl="1" eaLnBrk="1" hangingPunct="1"/>
            <a:r>
              <a:rPr lang="en-US" altLang="en-US" sz="2400" smtClean="0"/>
              <a:t>Communicate concerns and opinions</a:t>
            </a:r>
          </a:p>
          <a:p>
            <a:pPr lvl="1" eaLnBrk="1" hangingPunct="1"/>
            <a:r>
              <a:rPr lang="en-US" altLang="en-US" sz="2400" smtClean="0"/>
              <a:t>Accept some vulnerability</a:t>
            </a:r>
          </a:p>
          <a:p>
            <a:pPr lvl="1" eaLnBrk="1" hangingPunct="1"/>
            <a:r>
              <a:rPr lang="en-US" altLang="en-US" sz="2400" smtClean="0"/>
              <a:t>Take informed risks and innovate</a:t>
            </a:r>
          </a:p>
          <a:p>
            <a:pPr lvl="1" eaLnBrk="1" hangingPunct="1"/>
            <a:r>
              <a:rPr lang="en-US" altLang="en-US" sz="2400" smtClean="0"/>
              <a:t>Work collaboratively – seek your input, keep you informed, help you</a:t>
            </a:r>
            <a:r>
              <a:rPr lang="en-US" altLang="en-US" smtClean="0"/>
              <a:t> </a:t>
            </a:r>
          </a:p>
        </p:txBody>
      </p:sp>
    </p:spTree>
    <p:extLst>
      <p:ext uri="{BB962C8B-B14F-4D97-AF65-F5344CB8AC3E}">
        <p14:creationId xmlns:p14="http://schemas.microsoft.com/office/powerpoint/2010/main" val="363341160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lstStyle/>
          <a:p>
            <a:pPr eaLnBrk="1" hangingPunct="1"/>
            <a:r>
              <a:rPr lang="en-US" altLang="en-US" b="1" dirty="0" smtClean="0"/>
              <a:t>Your Personal Trust Score</a:t>
            </a:r>
          </a:p>
        </p:txBody>
      </p:sp>
      <p:sp>
        <p:nvSpPr>
          <p:cNvPr id="4099" name="Rectangle 3"/>
          <p:cNvSpPr>
            <a:spLocks noGrp="1" noChangeArrowheads="1"/>
          </p:cNvSpPr>
          <p:nvPr>
            <p:ph sz="quarter" idx="1"/>
          </p:nvPr>
        </p:nvSpPr>
        <p:spPr/>
        <p:txBody>
          <a:bodyPr/>
          <a:lstStyle/>
          <a:p>
            <a:pPr eaLnBrk="1" hangingPunct="1"/>
            <a:r>
              <a:rPr lang="en-US" altLang="en-US" sz="2800" smtClean="0"/>
              <a:t>At any point in time, you can think about the degree of trust someone has in you as a “</a:t>
            </a:r>
            <a:r>
              <a:rPr lang="en-US" altLang="en-US" sz="2800" b="1" smtClean="0"/>
              <a:t>Personal Trust Score”</a:t>
            </a:r>
            <a:r>
              <a:rPr lang="en-US" altLang="en-US" sz="2800" smtClean="0"/>
              <a:t> with that person.</a:t>
            </a:r>
          </a:p>
        </p:txBody>
      </p:sp>
      <p:sp>
        <p:nvSpPr>
          <p:cNvPr id="4100" name="Rectangle 7"/>
          <p:cNvSpPr>
            <a:spLocks noChangeArrowheads="1"/>
          </p:cNvSpPr>
          <p:nvPr/>
        </p:nvSpPr>
        <p:spPr bwMode="auto">
          <a:xfrm>
            <a:off x="0" y="2897188"/>
            <a:ext cx="9144000" cy="0"/>
          </a:xfrm>
          <a:prstGeom prst="rect">
            <a:avLst/>
          </a:prstGeom>
          <a:solidFill>
            <a:srgbClr val="DBE5F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endParaRPr lang="en-US" altLang="en-US" sz="1800"/>
          </a:p>
        </p:txBody>
      </p:sp>
      <p:sp>
        <p:nvSpPr>
          <p:cNvPr id="4101" name="Rectangle 11"/>
          <p:cNvSpPr>
            <a:spLocks noChangeArrowheads="1"/>
          </p:cNvSpPr>
          <p:nvPr/>
        </p:nvSpPr>
        <p:spPr bwMode="auto">
          <a:xfrm>
            <a:off x="0" y="2897188"/>
            <a:ext cx="5600700" cy="0"/>
          </a:xfrm>
          <a:prstGeom prst="rect">
            <a:avLst/>
          </a:prstGeom>
          <a:solidFill>
            <a:srgbClr val="DBE5F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endParaRPr lang="en-US" altLang="en-US" sz="1800"/>
          </a:p>
        </p:txBody>
      </p:sp>
      <p:graphicFrame>
        <p:nvGraphicFramePr>
          <p:cNvPr id="4121" name="Group 25"/>
          <p:cNvGraphicFramePr>
            <a:graphicFrameLocks noGrp="1"/>
          </p:cNvGraphicFramePr>
          <p:nvPr/>
        </p:nvGraphicFramePr>
        <p:xfrm>
          <a:off x="1066800" y="3733800"/>
          <a:ext cx="6934200" cy="1965792"/>
        </p:xfrm>
        <a:graphic>
          <a:graphicData uri="http://schemas.openxmlformats.org/drawingml/2006/table">
            <a:tbl>
              <a:tblPr/>
              <a:tblGrid>
                <a:gridCol w="2058988"/>
                <a:gridCol w="2590800"/>
                <a:gridCol w="2284412"/>
              </a:tblGrid>
              <a:tr h="472279">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500" b="1" i="0" u="none" strike="noStrike" cap="none" normalizeH="0" baseline="0" smtClean="0">
                          <a:ln>
                            <a:noFill/>
                          </a:ln>
                          <a:solidFill>
                            <a:schemeClr val="tx1"/>
                          </a:solidFill>
                          <a:effectLst/>
                          <a:latin typeface="Calibri" pitchFamily="34" charset="0"/>
                          <a:ea typeface="Calibri" pitchFamily="34" charset="0"/>
                          <a:cs typeface="Times New Roman" pitchFamily="18" charset="0"/>
                        </a:rPr>
                        <a:t>-10</a:t>
                      </a:r>
                      <a:endParaRPr kumimoji="0" lang="en-US" sz="2500" b="0" i="0" u="none" strike="noStrike" cap="none" normalizeH="0" baseline="0" smtClean="0">
                        <a:ln>
                          <a:noFill/>
                        </a:ln>
                        <a:solidFill>
                          <a:schemeClr val="tx1"/>
                        </a:solidFill>
                        <a:effectLst/>
                        <a:latin typeface="Calibri" pitchFamily="34" charset="0"/>
                        <a:ea typeface="Calibri" pitchFamily="34" charset="0"/>
                        <a:cs typeface="Times New Roman" pitchFamily="18" charset="0"/>
                      </a:endParaRPr>
                    </a:p>
                  </a:txBody>
                  <a:tcPr marT="45692" marB="45692" anchor="b" horzOverflow="overflow">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a:noFill/>
                    </a:lnB>
                    <a:lnTlToBr>
                      <a:noFill/>
                    </a:lnTlToBr>
                    <a:lnBlToTr>
                      <a:noFill/>
                    </a:lnBlToTr>
                    <a:solidFill>
                      <a:srgbClr val="DBE5F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500" b="1" i="0" u="none" strike="noStrike" cap="none" normalizeH="0" baseline="0" smtClean="0">
                          <a:ln>
                            <a:noFill/>
                          </a:ln>
                          <a:solidFill>
                            <a:schemeClr val="tx1"/>
                          </a:solidFill>
                          <a:effectLst/>
                          <a:latin typeface="Calibri" pitchFamily="34" charset="0"/>
                          <a:ea typeface="Calibri" pitchFamily="34" charset="0"/>
                          <a:cs typeface="Times New Roman" pitchFamily="18" charset="0"/>
                        </a:rPr>
                        <a:t> 0</a:t>
                      </a:r>
                      <a:endParaRPr kumimoji="0" lang="en-US" sz="2500" b="0" i="0" u="none" strike="noStrike" cap="none" normalizeH="0" baseline="0" smtClean="0">
                        <a:ln>
                          <a:noFill/>
                        </a:ln>
                        <a:solidFill>
                          <a:schemeClr val="tx1"/>
                        </a:solidFill>
                        <a:effectLst/>
                        <a:latin typeface="Calibri" pitchFamily="34" charset="0"/>
                        <a:ea typeface="Calibri" pitchFamily="34" charset="0"/>
                        <a:cs typeface="Times New Roman" pitchFamily="18" charset="0"/>
                      </a:endParaRPr>
                    </a:p>
                  </a:txBody>
                  <a:tcPr marT="45692" marB="45692" anchor="b" horzOverflow="overflow">
                    <a:lnL>
                      <a:noFill/>
                    </a:lnL>
                    <a:lnR>
                      <a:noFill/>
                    </a:lnR>
                    <a:lnT w="12700" cap="flat" cmpd="sng" algn="ctr">
                      <a:solidFill>
                        <a:srgbClr val="000000"/>
                      </a:solidFill>
                      <a:prstDash val="solid"/>
                      <a:round/>
                      <a:headEnd type="none" w="med" len="med"/>
                      <a:tailEnd type="none" w="med" len="med"/>
                    </a:lnT>
                    <a:lnB>
                      <a:noFill/>
                    </a:lnB>
                    <a:lnTlToBr>
                      <a:noFill/>
                    </a:lnTlToBr>
                    <a:lnBlToTr>
                      <a:noFill/>
                    </a:lnBlToTr>
                    <a:solidFill>
                      <a:srgbClr val="DBE5F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500" b="1" i="0" u="none" strike="noStrike" cap="none" normalizeH="0" baseline="0" smtClean="0">
                          <a:ln>
                            <a:noFill/>
                          </a:ln>
                          <a:solidFill>
                            <a:schemeClr val="tx1"/>
                          </a:solidFill>
                          <a:effectLst/>
                          <a:latin typeface="Calibri" pitchFamily="34" charset="0"/>
                          <a:ea typeface="Calibri" pitchFamily="34" charset="0"/>
                          <a:cs typeface="Times New Roman" pitchFamily="18" charset="0"/>
                        </a:rPr>
                        <a:t>      +10</a:t>
                      </a:r>
                      <a:endParaRPr kumimoji="0" lang="en-US" sz="2500" b="0" i="0" u="none" strike="noStrike" cap="none" normalizeH="0" baseline="0" smtClean="0">
                        <a:ln>
                          <a:noFill/>
                        </a:ln>
                        <a:solidFill>
                          <a:schemeClr val="tx1"/>
                        </a:solidFill>
                        <a:effectLst/>
                        <a:latin typeface="Calibri" pitchFamily="34" charset="0"/>
                        <a:ea typeface="Calibri" pitchFamily="34" charset="0"/>
                        <a:cs typeface="Times New Roman" pitchFamily="18" charset="0"/>
                      </a:endParaRPr>
                    </a:p>
                  </a:txBody>
                  <a:tcPr marT="45692" marB="45692" anchor="b" horzOverflow="overflow">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lnTlToBr>
                      <a:noFill/>
                    </a:lnTlToBr>
                    <a:lnBlToTr>
                      <a:noFill/>
                    </a:lnBlToTr>
                    <a:solidFill>
                      <a:srgbClr val="DBE5F1"/>
                    </a:solidFill>
                  </a:tcPr>
                </a:tc>
              </a:tr>
              <a:tr h="761759">
                <a:tc gridSpan="3">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4400" b="0" i="0" u="none" strike="noStrike" cap="none" normalizeH="0" baseline="0" smtClean="0">
                        <a:ln>
                          <a:noFill/>
                        </a:ln>
                        <a:solidFill>
                          <a:schemeClr val="tx1"/>
                        </a:solidFill>
                        <a:effectLst/>
                        <a:latin typeface="Arial" charset="0"/>
                      </a:endParaRPr>
                    </a:p>
                  </a:txBody>
                  <a:tcPr marT="45692" marB="4569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lnTlToBr>
                      <a:noFill/>
                    </a:lnTlToBr>
                    <a:lnBlToTr>
                      <a:noFill/>
                    </a:lnBlToTr>
                    <a:solidFill>
                      <a:srgbClr val="DBE5F1"/>
                    </a:solidFill>
                  </a:tcPr>
                </a:tc>
                <a:tc hMerge="1">
                  <a:txBody>
                    <a:bodyPr/>
                    <a:lstStyle/>
                    <a:p>
                      <a:endParaRPr lang="en-US"/>
                    </a:p>
                  </a:txBody>
                  <a:tcPr/>
                </a:tc>
                <a:tc hMerge="1">
                  <a:txBody>
                    <a:bodyPr/>
                    <a:lstStyle/>
                    <a:p>
                      <a:endParaRPr lang="en-US"/>
                    </a:p>
                  </a:txBody>
                  <a:tcPr/>
                </a:tc>
              </a:tr>
              <a:tr h="731287">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100" b="1" i="0" u="none" strike="noStrike" cap="none" normalizeH="0" baseline="0" smtClean="0">
                          <a:ln>
                            <a:noFill/>
                          </a:ln>
                          <a:solidFill>
                            <a:schemeClr val="tx1"/>
                          </a:solidFill>
                          <a:effectLst/>
                          <a:latin typeface="Calibri" pitchFamily="34" charset="0"/>
                          <a:ea typeface="Calibri" pitchFamily="34" charset="0"/>
                          <a:cs typeface="Times New Roman" pitchFamily="18" charset="0"/>
                        </a:rPr>
                        <a:t>Deep Distrust</a:t>
                      </a:r>
                      <a:endParaRPr kumimoji="0" lang="en-US" sz="2100" b="0" i="0" u="none" strike="noStrike" cap="none" normalizeH="0" baseline="0" smtClean="0">
                        <a:ln>
                          <a:noFill/>
                        </a:ln>
                        <a:solidFill>
                          <a:schemeClr val="tx1"/>
                        </a:solidFill>
                        <a:effectLst/>
                        <a:latin typeface="Calibri" pitchFamily="34" charset="0"/>
                        <a:ea typeface="Calibri" pitchFamily="34" charset="0"/>
                        <a:cs typeface="Times New Roman" pitchFamily="18" charset="0"/>
                      </a:endParaRPr>
                    </a:p>
                  </a:txBody>
                  <a:tcPr marT="45692" marB="45692" horzOverflow="overflow">
                    <a:lnL w="12700" cap="flat" cmpd="sng" algn="ctr">
                      <a:solidFill>
                        <a:srgbClr val="000000"/>
                      </a:solidFill>
                      <a:prstDash val="solid"/>
                      <a:round/>
                      <a:headEnd type="none" w="med" len="med"/>
                      <a:tailEnd type="none" w="med" len="med"/>
                    </a:lnL>
                    <a:lnR>
                      <a:noFill/>
                    </a:lnR>
                    <a:lnT>
                      <a:noFill/>
                    </a:lnT>
                    <a:lnB w="12700" cap="flat" cmpd="sng" algn="ctr">
                      <a:solidFill>
                        <a:srgbClr val="000000"/>
                      </a:solidFill>
                      <a:prstDash val="solid"/>
                      <a:round/>
                      <a:headEnd type="none" w="med" len="med"/>
                      <a:tailEnd type="none" w="med" len="med"/>
                    </a:lnB>
                    <a:lnTlToBr>
                      <a:noFill/>
                    </a:lnTlToBr>
                    <a:lnBlToTr>
                      <a:noFill/>
                    </a:lnBlToTr>
                    <a:solidFill>
                      <a:srgbClr val="DBE5F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100" b="1" i="0" u="none" strike="noStrike" cap="none" normalizeH="0" baseline="0" smtClean="0">
                          <a:ln>
                            <a:noFill/>
                          </a:ln>
                          <a:solidFill>
                            <a:schemeClr val="tx1"/>
                          </a:solidFill>
                          <a:effectLst/>
                          <a:latin typeface="Calibri" pitchFamily="34" charset="0"/>
                          <a:ea typeface="Calibri" pitchFamily="34" charset="0"/>
                          <a:cs typeface="Times New Roman" pitchFamily="18" charset="0"/>
                        </a:rPr>
                        <a:t>Neither Trust nor Distrust</a:t>
                      </a:r>
                      <a:endParaRPr kumimoji="0" lang="en-US" sz="2100" b="0" i="0" u="none" strike="noStrike" cap="none" normalizeH="0" baseline="0" smtClean="0">
                        <a:ln>
                          <a:noFill/>
                        </a:ln>
                        <a:solidFill>
                          <a:schemeClr val="tx1"/>
                        </a:solidFill>
                        <a:effectLst/>
                        <a:latin typeface="Calibri" pitchFamily="34" charset="0"/>
                        <a:ea typeface="Calibri" pitchFamily="34" charset="0"/>
                        <a:cs typeface="Times New Roman" pitchFamily="18" charset="0"/>
                      </a:endParaRPr>
                    </a:p>
                  </a:txBody>
                  <a:tcPr marT="45692" marB="45692" horzOverflow="overflow">
                    <a:lnL>
                      <a:noFill/>
                    </a:lnL>
                    <a:lnR>
                      <a:noFill/>
                    </a:lnR>
                    <a:lnT>
                      <a:noFill/>
                    </a:lnT>
                    <a:lnB w="12700" cap="flat" cmpd="sng" algn="ctr">
                      <a:solidFill>
                        <a:srgbClr val="000000"/>
                      </a:solidFill>
                      <a:prstDash val="solid"/>
                      <a:round/>
                      <a:headEnd type="none" w="med" len="med"/>
                      <a:tailEnd type="none" w="med" len="med"/>
                    </a:lnB>
                    <a:lnTlToBr>
                      <a:noFill/>
                    </a:lnTlToBr>
                    <a:lnBlToTr>
                      <a:noFill/>
                    </a:lnBlToTr>
                    <a:solidFill>
                      <a:srgbClr val="DBE5F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100" b="1" i="0" u="none" strike="noStrike" cap="none" normalizeH="0" baseline="0" smtClean="0">
                          <a:ln>
                            <a:noFill/>
                          </a:ln>
                          <a:solidFill>
                            <a:schemeClr val="tx1"/>
                          </a:solidFill>
                          <a:effectLst/>
                          <a:latin typeface="Calibri" pitchFamily="34" charset="0"/>
                          <a:ea typeface="Calibri" pitchFamily="34" charset="0"/>
                          <a:cs typeface="Times New Roman" pitchFamily="18" charset="0"/>
                        </a:rPr>
                        <a:t>Complete Trust</a:t>
                      </a:r>
                      <a:endParaRPr kumimoji="0" lang="en-US" sz="2100" b="0" i="0" u="none" strike="noStrike" cap="none" normalizeH="0" baseline="0" smtClean="0">
                        <a:ln>
                          <a:noFill/>
                        </a:ln>
                        <a:solidFill>
                          <a:schemeClr val="tx1"/>
                        </a:solidFill>
                        <a:effectLst/>
                        <a:latin typeface="Calibri" pitchFamily="34" charset="0"/>
                        <a:ea typeface="Calibri" pitchFamily="34" charset="0"/>
                        <a:cs typeface="Times New Roman" pitchFamily="18" charset="0"/>
                      </a:endParaRPr>
                    </a:p>
                  </a:txBody>
                  <a:tcPr marT="45692" marB="45692" horzOverflow="overflow">
                    <a:lnL>
                      <a:noFill/>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lnTlToBr>
                      <a:noFill/>
                    </a:lnTlToBr>
                    <a:lnBlToTr>
                      <a:noFill/>
                    </a:lnBlToTr>
                    <a:solidFill>
                      <a:srgbClr val="DBE5F1"/>
                    </a:solidFill>
                  </a:tcPr>
                </a:tc>
              </a:tr>
            </a:tbl>
          </a:graphicData>
        </a:graphic>
      </p:graphicFrame>
      <p:grpSp>
        <p:nvGrpSpPr>
          <p:cNvPr id="4114" name="Group 4"/>
          <p:cNvGrpSpPr>
            <a:grpSpLocks noChangeAspect="1"/>
          </p:cNvGrpSpPr>
          <p:nvPr/>
        </p:nvGrpSpPr>
        <p:grpSpPr bwMode="auto">
          <a:xfrm>
            <a:off x="914400" y="4343400"/>
            <a:ext cx="7391400" cy="320675"/>
            <a:chOff x="2527" y="2557"/>
            <a:chExt cx="7200" cy="314"/>
          </a:xfrm>
        </p:grpSpPr>
        <p:sp>
          <p:nvSpPr>
            <p:cNvPr id="4115" name="AutoShape 6"/>
            <p:cNvSpPr>
              <a:spLocks noChangeAspect="1" noChangeArrowheads="1" noTextEdit="1"/>
            </p:cNvSpPr>
            <p:nvPr/>
          </p:nvSpPr>
          <p:spPr bwMode="auto">
            <a:xfrm>
              <a:off x="2527" y="2557"/>
              <a:ext cx="7200" cy="3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cxnSp>
          <p:nvCxnSpPr>
            <p:cNvPr id="4116" name="AutoShape 5"/>
            <p:cNvCxnSpPr>
              <a:cxnSpLocks noChangeShapeType="1"/>
            </p:cNvCxnSpPr>
            <p:nvPr/>
          </p:nvCxnSpPr>
          <p:spPr bwMode="auto">
            <a:xfrm>
              <a:off x="3635" y="2709"/>
              <a:ext cx="4996" cy="0"/>
            </a:xfrm>
            <a:prstGeom prst="straightConnector1">
              <a:avLst/>
            </a:prstGeom>
            <a:noFill/>
            <a:ln w="9525">
              <a:solidFill>
                <a:srgbClr val="000000"/>
              </a:solidFill>
              <a:round/>
              <a:headEnd/>
              <a:tailEnd/>
            </a:ln>
            <a:extLst>
              <a:ext uri="{909E8E84-426E-40DD-AFC4-6F175D3DCCD1}">
                <a14:hiddenFill xmlns:a14="http://schemas.microsoft.com/office/drawing/2010/main">
                  <a:noFill/>
                </a14:hiddenFill>
              </a:ext>
            </a:extLst>
          </p:spPr>
        </p:cxnSp>
      </p:grpSp>
    </p:spTree>
    <p:extLst>
      <p:ext uri="{BB962C8B-B14F-4D97-AF65-F5344CB8AC3E}">
        <p14:creationId xmlns:p14="http://schemas.microsoft.com/office/powerpoint/2010/main" val="209469624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p:txBody>
          <a:bodyPr>
            <a:normAutofit fontScale="90000"/>
          </a:bodyPr>
          <a:lstStyle/>
          <a:p>
            <a:pPr eaLnBrk="1" hangingPunct="1"/>
            <a:r>
              <a:rPr lang="en-US" altLang="en-US" sz="4000" b="1" smtClean="0"/>
              <a:t>What Determines Your Personal Trust Score (PTS)?</a:t>
            </a:r>
          </a:p>
        </p:txBody>
      </p:sp>
      <p:sp>
        <p:nvSpPr>
          <p:cNvPr id="5123" name="Rectangle 3"/>
          <p:cNvSpPr>
            <a:spLocks noGrp="1" noChangeArrowheads="1"/>
          </p:cNvSpPr>
          <p:nvPr>
            <p:ph sz="quarter" idx="1"/>
          </p:nvPr>
        </p:nvSpPr>
        <p:spPr>
          <a:xfrm>
            <a:off x="457200" y="1981200"/>
            <a:ext cx="8229600" cy="4144963"/>
          </a:xfrm>
        </p:spPr>
        <p:txBody>
          <a:bodyPr/>
          <a:lstStyle/>
          <a:p>
            <a:pPr eaLnBrk="1" hangingPunct="1"/>
            <a:r>
              <a:rPr lang="en-US" altLang="en-US" smtClean="0"/>
              <a:t>Trust is based on </a:t>
            </a:r>
            <a:r>
              <a:rPr lang="en-US" altLang="en-US" b="1" smtClean="0"/>
              <a:t>perceptions and interpretations</a:t>
            </a:r>
            <a:endParaRPr lang="en-US" altLang="en-US" smtClean="0"/>
          </a:p>
          <a:p>
            <a:pPr lvl="1" eaLnBrk="1" hangingPunct="1">
              <a:spcBef>
                <a:spcPct val="50000"/>
              </a:spcBef>
            </a:pPr>
            <a:r>
              <a:rPr lang="en-US" altLang="en-US" smtClean="0"/>
              <a:t>Not always a fair or accurate reflection of your intentions</a:t>
            </a:r>
          </a:p>
          <a:p>
            <a:pPr lvl="1" eaLnBrk="1" hangingPunct="1"/>
            <a:r>
              <a:rPr lang="en-US" altLang="en-US" smtClean="0"/>
              <a:t>You can’t “</a:t>
            </a:r>
            <a:r>
              <a:rPr lang="en-US" altLang="en-US" b="1" smtClean="0"/>
              <a:t>control</a:t>
            </a:r>
            <a:r>
              <a:rPr lang="en-US" altLang="en-US" smtClean="0"/>
              <a:t>” your trust score but you can “</a:t>
            </a:r>
            <a:r>
              <a:rPr lang="en-US" altLang="en-US" b="1" smtClean="0"/>
              <a:t>affect</a:t>
            </a:r>
            <a:r>
              <a:rPr lang="en-US" altLang="en-US" smtClean="0"/>
              <a:t>” it through your actions</a:t>
            </a:r>
            <a:r>
              <a:rPr lang="en-US" altLang="en-US" sz="3200" smtClean="0"/>
              <a:t> </a:t>
            </a:r>
          </a:p>
        </p:txBody>
      </p:sp>
    </p:spTree>
    <p:extLst>
      <p:ext uri="{BB962C8B-B14F-4D97-AF65-F5344CB8AC3E}">
        <p14:creationId xmlns:p14="http://schemas.microsoft.com/office/powerpoint/2010/main" val="284244241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normAutofit fontScale="90000"/>
          </a:bodyPr>
          <a:lstStyle/>
          <a:p>
            <a:pPr eaLnBrk="1" hangingPunct="1"/>
            <a:r>
              <a:rPr lang="en-US" altLang="en-US" sz="4000" b="1" smtClean="0"/>
              <a:t>Your Personal Trust Score is Influenced by...</a:t>
            </a:r>
          </a:p>
        </p:txBody>
      </p:sp>
      <p:sp>
        <p:nvSpPr>
          <p:cNvPr id="6147" name="Rectangle 3"/>
          <p:cNvSpPr>
            <a:spLocks noGrp="1" noChangeArrowheads="1"/>
          </p:cNvSpPr>
          <p:nvPr>
            <p:ph sz="quarter" idx="1"/>
          </p:nvPr>
        </p:nvSpPr>
        <p:spPr/>
        <p:txBody>
          <a:bodyPr/>
          <a:lstStyle/>
          <a:p>
            <a:pPr eaLnBrk="1" hangingPunct="1"/>
            <a:r>
              <a:rPr lang="en-US" altLang="en-US" smtClean="0"/>
              <a:t>The other person’s </a:t>
            </a:r>
            <a:r>
              <a:rPr lang="en-US" altLang="en-US" b="1" smtClean="0"/>
              <a:t>perceptions </a:t>
            </a:r>
            <a:r>
              <a:rPr lang="en-US" altLang="en-US" smtClean="0"/>
              <a:t>of or beliefs about your:</a:t>
            </a:r>
            <a:endParaRPr lang="en-US" altLang="en-US" b="1" smtClean="0"/>
          </a:p>
          <a:p>
            <a:pPr lvl="1" eaLnBrk="1" hangingPunct="1">
              <a:spcBef>
                <a:spcPct val="50000"/>
              </a:spcBef>
            </a:pPr>
            <a:r>
              <a:rPr lang="en-US" altLang="en-US" b="1" smtClean="0"/>
              <a:t>Ability</a:t>
            </a:r>
            <a:r>
              <a:rPr lang="en-US" altLang="en-US" smtClean="0"/>
              <a:t> – Are you capable of “delivering” on your commitments or meeting his expectations?</a:t>
            </a:r>
            <a:endParaRPr lang="en-US" altLang="en-US" b="1" smtClean="0"/>
          </a:p>
          <a:p>
            <a:pPr lvl="1" eaLnBrk="1" hangingPunct="1"/>
            <a:r>
              <a:rPr lang="en-US" altLang="en-US" b="1" smtClean="0"/>
              <a:t>Integrity</a:t>
            </a:r>
            <a:r>
              <a:rPr lang="en-US" altLang="en-US" smtClean="0"/>
              <a:t> – Are your principles/values acceptable? </a:t>
            </a:r>
            <a:endParaRPr lang="en-US" altLang="en-US" b="1" smtClean="0"/>
          </a:p>
          <a:p>
            <a:pPr lvl="1" eaLnBrk="1" hangingPunct="1"/>
            <a:r>
              <a:rPr lang="en-US" altLang="en-US" b="1" smtClean="0"/>
              <a:t>Intent</a:t>
            </a:r>
            <a:r>
              <a:rPr lang="en-US" altLang="en-US" smtClean="0"/>
              <a:t> – Will you look out for his interests and needs?</a:t>
            </a:r>
          </a:p>
        </p:txBody>
      </p:sp>
    </p:spTree>
    <p:extLst>
      <p:ext uri="{BB962C8B-B14F-4D97-AF65-F5344CB8AC3E}">
        <p14:creationId xmlns:p14="http://schemas.microsoft.com/office/powerpoint/2010/main" val="26032552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normAutofit fontScale="90000"/>
          </a:bodyPr>
          <a:lstStyle/>
          <a:p>
            <a:pPr eaLnBrk="1" hangingPunct="1"/>
            <a:r>
              <a:rPr lang="en-US" altLang="en-US" sz="4000" b="1" smtClean="0"/>
              <a:t>Trust Also Affected by Events Outside Your Control</a:t>
            </a:r>
          </a:p>
        </p:txBody>
      </p:sp>
      <p:sp>
        <p:nvSpPr>
          <p:cNvPr id="7171" name="Rectangle 3"/>
          <p:cNvSpPr>
            <a:spLocks noGrp="1" noChangeArrowheads="1"/>
          </p:cNvSpPr>
          <p:nvPr>
            <p:ph sz="quarter" idx="1"/>
          </p:nvPr>
        </p:nvSpPr>
        <p:spPr>
          <a:xfrm>
            <a:off x="457200" y="2057400"/>
            <a:ext cx="8229600" cy="4068763"/>
          </a:xfrm>
        </p:spPr>
        <p:txBody>
          <a:bodyPr/>
          <a:lstStyle/>
          <a:p>
            <a:pPr eaLnBrk="1" hangingPunct="1"/>
            <a:r>
              <a:rPr lang="en-US" altLang="en-US" smtClean="0"/>
              <a:t>For example it can be influenced by:</a:t>
            </a:r>
          </a:p>
          <a:p>
            <a:pPr lvl="1" eaLnBrk="1" hangingPunct="1">
              <a:spcBef>
                <a:spcPct val="50000"/>
              </a:spcBef>
            </a:pPr>
            <a:r>
              <a:rPr lang="en-US" altLang="en-US" smtClean="0"/>
              <a:t>A person’s </a:t>
            </a:r>
            <a:r>
              <a:rPr lang="en-US" altLang="en-US" b="1" smtClean="0"/>
              <a:t>prior experiences</a:t>
            </a:r>
            <a:r>
              <a:rPr lang="en-US" altLang="en-US" smtClean="0"/>
              <a:t> at work and outside of work. Prior experiences shape the way we perceive and interpret our world </a:t>
            </a:r>
          </a:p>
          <a:p>
            <a:pPr lvl="1" eaLnBrk="1" hangingPunct="1"/>
            <a:r>
              <a:rPr lang="en-US" altLang="en-US" smtClean="0"/>
              <a:t>An action taken by the </a:t>
            </a:r>
            <a:r>
              <a:rPr lang="en-US" altLang="en-US" b="1" smtClean="0"/>
              <a:t>company or by someone else</a:t>
            </a:r>
          </a:p>
        </p:txBody>
      </p:sp>
    </p:spTree>
    <p:extLst>
      <p:ext uri="{BB962C8B-B14F-4D97-AF65-F5344CB8AC3E}">
        <p14:creationId xmlns:p14="http://schemas.microsoft.com/office/powerpoint/2010/main" val="366124332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normAutofit fontScale="90000"/>
          </a:bodyPr>
          <a:lstStyle/>
          <a:p>
            <a:pPr eaLnBrk="1" hangingPunct="1"/>
            <a:r>
              <a:rPr lang="en-US" altLang="en-US" sz="4000" b="1" smtClean="0"/>
              <a:t>Actions Can Help Build or </a:t>
            </a:r>
            <a:br>
              <a:rPr lang="en-US" altLang="en-US" sz="4000" b="1" smtClean="0"/>
            </a:br>
            <a:r>
              <a:rPr lang="en-US" altLang="en-US" sz="4000" b="1" smtClean="0"/>
              <a:t>Hurt Trust</a:t>
            </a:r>
            <a:r>
              <a:rPr lang="en-US" altLang="en-US" sz="4000" smtClean="0"/>
              <a:t> </a:t>
            </a:r>
          </a:p>
        </p:txBody>
      </p:sp>
      <p:sp>
        <p:nvSpPr>
          <p:cNvPr id="8195" name="Rectangle 3"/>
          <p:cNvSpPr>
            <a:spLocks noGrp="1" noChangeArrowheads="1"/>
          </p:cNvSpPr>
          <p:nvPr>
            <p:ph sz="quarter" idx="1"/>
          </p:nvPr>
        </p:nvSpPr>
        <p:spPr>
          <a:xfrm>
            <a:off x="457200" y="2133600"/>
            <a:ext cx="8229600" cy="3992563"/>
          </a:xfrm>
        </p:spPr>
        <p:txBody>
          <a:bodyPr/>
          <a:lstStyle/>
          <a:p>
            <a:pPr eaLnBrk="1" hangingPunct="1"/>
            <a:r>
              <a:rPr lang="en-US" altLang="en-US" smtClean="0"/>
              <a:t>Think about your </a:t>
            </a:r>
            <a:r>
              <a:rPr lang="en-US" altLang="en-US" b="1" smtClean="0"/>
              <a:t>prior experiences </a:t>
            </a:r>
            <a:r>
              <a:rPr lang="en-US" altLang="en-US" smtClean="0"/>
              <a:t>with individuals you trust/distrust and with people who trust/distrust you...</a:t>
            </a:r>
          </a:p>
          <a:p>
            <a:pPr lvl="1" eaLnBrk="1" hangingPunct="1">
              <a:spcBef>
                <a:spcPct val="50000"/>
              </a:spcBef>
            </a:pPr>
            <a:r>
              <a:rPr lang="en-US" altLang="en-US" smtClean="0"/>
              <a:t>What behaviors can help </a:t>
            </a:r>
            <a:r>
              <a:rPr lang="en-US" altLang="en-US" b="1" smtClean="0"/>
              <a:t>build trust</a:t>
            </a:r>
            <a:r>
              <a:rPr lang="en-US" altLang="en-US" smtClean="0"/>
              <a:t>?</a:t>
            </a:r>
          </a:p>
          <a:p>
            <a:pPr lvl="1" eaLnBrk="1" hangingPunct="1"/>
            <a:r>
              <a:rPr lang="en-US" altLang="en-US" smtClean="0"/>
              <a:t>What behaviors can </a:t>
            </a:r>
            <a:r>
              <a:rPr lang="en-US" altLang="en-US" b="1" smtClean="0"/>
              <a:t>hurt trust</a:t>
            </a:r>
            <a:r>
              <a:rPr lang="en-US" altLang="en-US" smtClean="0"/>
              <a:t>? </a:t>
            </a:r>
          </a:p>
        </p:txBody>
      </p:sp>
    </p:spTree>
    <p:extLst>
      <p:ext uri="{BB962C8B-B14F-4D97-AF65-F5344CB8AC3E}">
        <p14:creationId xmlns:p14="http://schemas.microsoft.com/office/powerpoint/2010/main" val="263290465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Trust Exercise</a:t>
            </a:r>
            <a:endParaRPr lang="en-US" dirty="0"/>
          </a:p>
        </p:txBody>
      </p:sp>
      <p:sp>
        <p:nvSpPr>
          <p:cNvPr id="3" name="Content Placeholder 2"/>
          <p:cNvSpPr>
            <a:spLocks noGrp="1"/>
          </p:cNvSpPr>
          <p:nvPr>
            <p:ph sz="quarter" idx="1"/>
          </p:nvPr>
        </p:nvSpPr>
        <p:spPr/>
        <p:txBody>
          <a:bodyPr/>
          <a:lstStyle/>
          <a:p>
            <a:r>
              <a:rPr lang="en-US" dirty="0" smtClean="0"/>
              <a:t>Building Trust Worksheet</a:t>
            </a:r>
            <a:endParaRPr lang="en-US" dirty="0"/>
          </a:p>
        </p:txBody>
      </p:sp>
    </p:spTree>
    <p:extLst>
      <p:ext uri="{BB962C8B-B14F-4D97-AF65-F5344CB8AC3E}">
        <p14:creationId xmlns:p14="http://schemas.microsoft.com/office/powerpoint/2010/main" val="402076972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p:txBody>
          <a:bodyPr/>
          <a:lstStyle/>
          <a:p>
            <a:pPr eaLnBrk="1" hangingPunct="1"/>
            <a:r>
              <a:rPr lang="en-US" altLang="en-US" b="1" smtClean="0"/>
              <a:t>So, Trust is Personal</a:t>
            </a:r>
          </a:p>
        </p:txBody>
      </p:sp>
      <p:sp>
        <p:nvSpPr>
          <p:cNvPr id="25603" name="Rectangle 3"/>
          <p:cNvSpPr>
            <a:spLocks noGrp="1" noChangeArrowheads="1"/>
          </p:cNvSpPr>
          <p:nvPr>
            <p:ph sz="quarter" idx="1"/>
          </p:nvPr>
        </p:nvSpPr>
        <p:spPr>
          <a:xfrm>
            <a:off x="457200" y="1981200"/>
            <a:ext cx="8229600" cy="4144963"/>
          </a:xfrm>
        </p:spPr>
        <p:txBody>
          <a:bodyPr/>
          <a:lstStyle/>
          <a:p>
            <a:pPr eaLnBrk="1" hangingPunct="1"/>
            <a:r>
              <a:rPr lang="en-US" altLang="en-US" smtClean="0"/>
              <a:t>All of this suggests that trust is personal and must be </a:t>
            </a:r>
            <a:r>
              <a:rPr lang="en-US" altLang="en-US" b="1" smtClean="0"/>
              <a:t>built individually</a:t>
            </a:r>
            <a:endParaRPr lang="en-US" altLang="en-US" smtClean="0"/>
          </a:p>
          <a:p>
            <a:pPr eaLnBrk="1" hangingPunct="1"/>
            <a:r>
              <a:rPr lang="en-US" altLang="en-US" smtClean="0"/>
              <a:t>Group activities can help, but ultimately if you want someone to trust you, you must understand their </a:t>
            </a:r>
            <a:r>
              <a:rPr lang="en-US" altLang="en-US" b="1" smtClean="0"/>
              <a:t>needs</a:t>
            </a:r>
            <a:r>
              <a:rPr lang="en-US" altLang="en-US" smtClean="0"/>
              <a:t>, </a:t>
            </a:r>
            <a:r>
              <a:rPr lang="en-US" altLang="en-US" b="1" smtClean="0"/>
              <a:t>concerns</a:t>
            </a:r>
            <a:r>
              <a:rPr lang="en-US" altLang="en-US" smtClean="0"/>
              <a:t>, </a:t>
            </a:r>
            <a:r>
              <a:rPr lang="en-US" altLang="en-US" b="1" smtClean="0"/>
              <a:t>perceptions</a:t>
            </a:r>
            <a:r>
              <a:rPr lang="en-US" altLang="en-US" smtClean="0"/>
              <a:t>, and </a:t>
            </a:r>
            <a:r>
              <a:rPr lang="en-US" altLang="en-US" b="1" smtClean="0"/>
              <a:t>interpretations</a:t>
            </a:r>
            <a:endParaRPr lang="en-US" altLang="en-US" smtClean="0"/>
          </a:p>
        </p:txBody>
      </p:sp>
    </p:spTree>
    <p:extLst>
      <p:ext uri="{BB962C8B-B14F-4D97-AF65-F5344CB8AC3E}">
        <p14:creationId xmlns:p14="http://schemas.microsoft.com/office/powerpoint/2010/main" val="2452033503"/>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p:txBody>
          <a:bodyPr/>
          <a:lstStyle/>
          <a:p>
            <a:pPr eaLnBrk="1" hangingPunct="1"/>
            <a:r>
              <a:rPr lang="en-US" altLang="en-US" sz="4000" b="1" smtClean="0"/>
              <a:t>Can be Challenging to Build Trust</a:t>
            </a:r>
          </a:p>
        </p:txBody>
      </p:sp>
      <p:sp>
        <p:nvSpPr>
          <p:cNvPr id="26627" name="Rectangle 3"/>
          <p:cNvSpPr>
            <a:spLocks noGrp="1" noChangeArrowheads="1"/>
          </p:cNvSpPr>
          <p:nvPr>
            <p:ph sz="quarter" idx="1"/>
          </p:nvPr>
        </p:nvSpPr>
        <p:spPr>
          <a:xfrm>
            <a:off x="457200" y="1828800"/>
            <a:ext cx="8229600" cy="4297363"/>
          </a:xfrm>
        </p:spPr>
        <p:txBody>
          <a:bodyPr/>
          <a:lstStyle/>
          <a:p>
            <a:pPr eaLnBrk="1" hangingPunct="1"/>
            <a:r>
              <a:rPr lang="en-US" altLang="en-US" smtClean="0"/>
              <a:t>Particularly when</a:t>
            </a:r>
          </a:p>
          <a:p>
            <a:pPr lvl="1" eaLnBrk="1" hangingPunct="1">
              <a:spcBef>
                <a:spcPct val="50000"/>
              </a:spcBef>
            </a:pPr>
            <a:r>
              <a:rPr lang="en-US" altLang="en-US" smtClean="0"/>
              <a:t>Experiencing </a:t>
            </a:r>
            <a:r>
              <a:rPr lang="en-US" altLang="en-US" b="1" smtClean="0"/>
              <a:t>organizational change </a:t>
            </a:r>
            <a:r>
              <a:rPr lang="en-US" altLang="en-US" smtClean="0"/>
              <a:t>– greater vulnerability</a:t>
            </a:r>
          </a:p>
          <a:p>
            <a:pPr lvl="1" eaLnBrk="1" hangingPunct="1"/>
            <a:r>
              <a:rPr lang="en-US" altLang="en-US" smtClean="0"/>
              <a:t>Working with people at a </a:t>
            </a:r>
            <a:r>
              <a:rPr lang="en-US" altLang="en-US" b="1" smtClean="0"/>
              <a:t>distance</a:t>
            </a:r>
            <a:r>
              <a:rPr lang="en-US" altLang="en-US" smtClean="0"/>
              <a:t> – lack of cues and chances to interact</a:t>
            </a:r>
          </a:p>
          <a:p>
            <a:pPr lvl="1" eaLnBrk="1" hangingPunct="1"/>
            <a:r>
              <a:rPr lang="en-US" altLang="en-US" smtClean="0"/>
              <a:t>You need to build trust very </a:t>
            </a:r>
            <a:r>
              <a:rPr lang="en-US" altLang="en-US" b="1" smtClean="0"/>
              <a:t>quickly</a:t>
            </a:r>
            <a:r>
              <a:rPr lang="en-US" altLang="en-US" smtClean="0"/>
              <a:t> (e.g., project teams) – no shared history</a:t>
            </a:r>
          </a:p>
        </p:txBody>
      </p:sp>
    </p:spTree>
    <p:extLst>
      <p:ext uri="{BB962C8B-B14F-4D97-AF65-F5344CB8AC3E}">
        <p14:creationId xmlns:p14="http://schemas.microsoft.com/office/powerpoint/2010/main" val="71508804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Power, Influence, and Persuasion </a:t>
            </a:r>
            <a:br>
              <a:rPr lang="en-US" dirty="0"/>
            </a:br>
            <a:r>
              <a:rPr lang="en-US" dirty="0"/>
              <a:t>Through the </a:t>
            </a:r>
            <a:r>
              <a:rPr lang="en-US" dirty="0" smtClean="0"/>
              <a:t>Ages</a:t>
            </a:r>
            <a:endParaRPr lang="en-US" dirty="0"/>
          </a:p>
        </p:txBody>
      </p:sp>
      <p:sp>
        <p:nvSpPr>
          <p:cNvPr id="3" name="Content Placeholder 2"/>
          <p:cNvSpPr>
            <a:spLocks noGrp="1"/>
          </p:cNvSpPr>
          <p:nvPr>
            <p:ph sz="quarter" idx="1"/>
          </p:nvPr>
        </p:nvSpPr>
        <p:spPr/>
        <p:txBody>
          <a:bodyPr/>
          <a:lstStyle/>
          <a:p>
            <a:endParaRPr lang="en-US" dirty="0" smtClean="0"/>
          </a:p>
          <a:p>
            <a:pPr marL="0" indent="0">
              <a:buNone/>
            </a:pPr>
            <a:r>
              <a:rPr lang="en-US" dirty="0" smtClean="0"/>
              <a:t>Persuasion </a:t>
            </a:r>
            <a:r>
              <a:rPr lang="en-US" dirty="0"/>
              <a:t>is often more effectual </a:t>
            </a:r>
            <a:r>
              <a:rPr lang="en-US" dirty="0" smtClean="0"/>
              <a:t>than force.</a:t>
            </a:r>
          </a:p>
          <a:p>
            <a:pPr marL="0" indent="0" algn="ctr">
              <a:buNone/>
            </a:pPr>
            <a:r>
              <a:rPr lang="en-US" dirty="0" smtClean="0"/>
              <a:t>Aesop </a:t>
            </a:r>
            <a:r>
              <a:rPr lang="en-US" dirty="0"/>
              <a:t>(620 BC - 560 </a:t>
            </a:r>
            <a:r>
              <a:rPr lang="en-US" dirty="0" smtClean="0"/>
              <a:t>BC)</a:t>
            </a:r>
            <a:endParaRPr lang="en-US" dirty="0"/>
          </a:p>
        </p:txBody>
      </p:sp>
    </p:spTree>
    <p:extLst>
      <p:ext uri="{BB962C8B-B14F-4D97-AF65-F5344CB8AC3E}">
        <p14:creationId xmlns:p14="http://schemas.microsoft.com/office/powerpoint/2010/main" val="423069092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p:txBody>
          <a:bodyPr/>
          <a:lstStyle/>
          <a:p>
            <a:pPr eaLnBrk="1" hangingPunct="1"/>
            <a:r>
              <a:rPr lang="en-US" altLang="en-US" sz="4000" b="1" smtClean="0"/>
              <a:t>General Tips for Building Trust</a:t>
            </a:r>
            <a:r>
              <a:rPr lang="en-US" altLang="en-US" sz="4000" smtClean="0"/>
              <a:t> </a:t>
            </a:r>
          </a:p>
        </p:txBody>
      </p:sp>
      <p:sp>
        <p:nvSpPr>
          <p:cNvPr id="27651" name="Rectangle 3"/>
          <p:cNvSpPr>
            <a:spLocks noGrp="1" noChangeArrowheads="1"/>
          </p:cNvSpPr>
          <p:nvPr>
            <p:ph sz="quarter" idx="1"/>
          </p:nvPr>
        </p:nvSpPr>
        <p:spPr/>
        <p:txBody>
          <a:bodyPr/>
          <a:lstStyle/>
          <a:p>
            <a:pPr marL="609600" indent="-609600" eaLnBrk="1" hangingPunct="1">
              <a:lnSpc>
                <a:spcPct val="80000"/>
              </a:lnSpc>
              <a:buFontTx/>
              <a:buAutoNum type="arabicPeriod"/>
            </a:pPr>
            <a:r>
              <a:rPr lang="en-US" altLang="en-US" sz="2400" b="1" smtClean="0"/>
              <a:t>Monitor your personal trust scores</a:t>
            </a:r>
            <a:r>
              <a:rPr lang="en-US" altLang="en-US" sz="2400" smtClean="0"/>
              <a:t>, and consciously try to improve them through your actions </a:t>
            </a:r>
            <a:br>
              <a:rPr lang="en-US" altLang="en-US" sz="2400" smtClean="0"/>
            </a:br>
            <a:endParaRPr lang="en-US" altLang="en-US" sz="2400" smtClean="0"/>
          </a:p>
          <a:p>
            <a:pPr marL="609600" indent="-609600" eaLnBrk="1" hangingPunct="1">
              <a:lnSpc>
                <a:spcPct val="80000"/>
              </a:lnSpc>
              <a:buFontTx/>
              <a:buAutoNum type="arabicPeriod"/>
            </a:pPr>
            <a:r>
              <a:rPr lang="en-US" altLang="en-US" sz="2400" smtClean="0"/>
              <a:t>Look for </a:t>
            </a:r>
            <a:r>
              <a:rPr lang="en-US" altLang="en-US" sz="2400" b="1" smtClean="0"/>
              <a:t>signs</a:t>
            </a:r>
            <a:r>
              <a:rPr lang="en-US" altLang="en-US" sz="2400" smtClean="0"/>
              <a:t> that may indicate how much the person trusts you  </a:t>
            </a:r>
          </a:p>
          <a:p>
            <a:pPr marL="1104900" lvl="1" indent="-381000" eaLnBrk="1" hangingPunct="1">
              <a:lnSpc>
                <a:spcPct val="80000"/>
              </a:lnSpc>
              <a:spcBef>
                <a:spcPct val="50000"/>
              </a:spcBef>
            </a:pPr>
            <a:r>
              <a:rPr lang="en-US" altLang="en-US" sz="2000" smtClean="0"/>
              <a:t>Are they seeking your input? Communicating their concerns and opinions? Offering to help you? </a:t>
            </a:r>
          </a:p>
          <a:p>
            <a:pPr marL="1104900" lvl="1" indent="-381000" eaLnBrk="1" hangingPunct="1">
              <a:lnSpc>
                <a:spcPct val="80000"/>
              </a:lnSpc>
            </a:pPr>
            <a:r>
              <a:rPr lang="en-US" altLang="en-US" sz="2000" smtClean="0"/>
              <a:t>Do they only do these things when they have to or when there are negative consequences for not doing so? </a:t>
            </a:r>
            <a:br>
              <a:rPr lang="en-US" altLang="en-US" sz="2000" smtClean="0"/>
            </a:br>
            <a:endParaRPr lang="en-US" altLang="en-US" sz="2000" smtClean="0"/>
          </a:p>
          <a:p>
            <a:pPr marL="609600" indent="-609600" eaLnBrk="1" hangingPunct="1">
              <a:lnSpc>
                <a:spcPct val="80000"/>
              </a:lnSpc>
              <a:buFontTx/>
              <a:buAutoNum type="arabicPeriod"/>
            </a:pPr>
            <a:r>
              <a:rPr lang="en-US" altLang="en-US" sz="2400" smtClean="0"/>
              <a:t>As you interact with someone, try to </a:t>
            </a:r>
            <a:r>
              <a:rPr lang="en-US" altLang="en-US" sz="2400" b="1" smtClean="0"/>
              <a:t>put yourself in their shoes</a:t>
            </a:r>
            <a:r>
              <a:rPr lang="en-US" altLang="en-US" sz="2400" smtClean="0"/>
              <a:t> </a:t>
            </a:r>
          </a:p>
          <a:p>
            <a:pPr marL="1104900" lvl="1" indent="-381000" eaLnBrk="1" hangingPunct="1">
              <a:lnSpc>
                <a:spcPct val="80000"/>
              </a:lnSpc>
              <a:spcBef>
                <a:spcPct val="50000"/>
              </a:spcBef>
            </a:pPr>
            <a:r>
              <a:rPr lang="en-US" altLang="en-US" sz="2000" smtClean="0"/>
              <a:t>Ask yourself, “how might their </a:t>
            </a:r>
            <a:r>
              <a:rPr lang="en-US" altLang="en-US" sz="2000" b="1" smtClean="0"/>
              <a:t>perceptions</a:t>
            </a:r>
            <a:r>
              <a:rPr lang="en-US" altLang="en-US" sz="2000" smtClean="0"/>
              <a:t> of what I’m doing be different than my </a:t>
            </a:r>
            <a:r>
              <a:rPr lang="en-US" altLang="en-US" sz="2000" b="1" smtClean="0"/>
              <a:t>intentions</a:t>
            </a:r>
            <a:r>
              <a:rPr lang="en-US" altLang="en-US" sz="2000" smtClean="0"/>
              <a:t>?” </a:t>
            </a:r>
          </a:p>
          <a:p>
            <a:pPr marL="609600" indent="-609600" eaLnBrk="1" hangingPunct="1">
              <a:lnSpc>
                <a:spcPct val="80000"/>
              </a:lnSpc>
              <a:buFontTx/>
              <a:buAutoNum type="arabicPeriod"/>
            </a:pPr>
            <a:endParaRPr lang="en-US" altLang="en-US" sz="2400" smtClean="0"/>
          </a:p>
        </p:txBody>
      </p:sp>
    </p:spTree>
    <p:extLst>
      <p:ext uri="{BB962C8B-B14F-4D97-AF65-F5344CB8AC3E}">
        <p14:creationId xmlns:p14="http://schemas.microsoft.com/office/powerpoint/2010/main" val="2279234318"/>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p:txBody>
          <a:bodyPr/>
          <a:lstStyle/>
          <a:p>
            <a:pPr eaLnBrk="1" hangingPunct="1"/>
            <a:r>
              <a:rPr lang="en-US" altLang="en-US" sz="4000" b="1" smtClean="0"/>
              <a:t>General Tips for Building Trust</a:t>
            </a:r>
            <a:r>
              <a:rPr lang="en-US" altLang="en-US" sz="4000" smtClean="0"/>
              <a:t> </a:t>
            </a:r>
          </a:p>
        </p:txBody>
      </p:sp>
      <p:sp>
        <p:nvSpPr>
          <p:cNvPr id="28675" name="Rectangle 3"/>
          <p:cNvSpPr>
            <a:spLocks noGrp="1" noChangeArrowheads="1"/>
          </p:cNvSpPr>
          <p:nvPr>
            <p:ph sz="quarter" idx="1"/>
          </p:nvPr>
        </p:nvSpPr>
        <p:spPr/>
        <p:txBody>
          <a:bodyPr/>
          <a:lstStyle/>
          <a:p>
            <a:pPr marL="609600" indent="-609600" eaLnBrk="1" hangingPunct="1">
              <a:lnSpc>
                <a:spcPct val="90000"/>
              </a:lnSpc>
              <a:buFontTx/>
              <a:buAutoNum type="arabicPeriod" startAt="4"/>
            </a:pPr>
            <a:r>
              <a:rPr lang="en-US" altLang="en-US" sz="2400" smtClean="0"/>
              <a:t>Try to build up a </a:t>
            </a:r>
            <a:r>
              <a:rPr lang="en-US" altLang="en-US" sz="2400" b="1" smtClean="0"/>
              <a:t>surplus of trust points</a:t>
            </a:r>
            <a:r>
              <a:rPr lang="en-US" altLang="en-US" sz="2400" smtClean="0"/>
              <a:t> during “normal” times...they will come in handy during more challenging or turbulent times  </a:t>
            </a:r>
            <a:endParaRPr lang="en-US" altLang="en-US" sz="2400" b="1" smtClean="0"/>
          </a:p>
          <a:p>
            <a:pPr marL="609600" indent="-609600" eaLnBrk="1" hangingPunct="1">
              <a:lnSpc>
                <a:spcPct val="90000"/>
              </a:lnSpc>
              <a:spcBef>
                <a:spcPct val="50000"/>
              </a:spcBef>
              <a:buFontTx/>
              <a:buAutoNum type="arabicPeriod" startAt="5"/>
            </a:pPr>
            <a:r>
              <a:rPr lang="en-US" altLang="en-US" sz="2400" b="1" smtClean="0"/>
              <a:t>Use your trust points wisely</a:t>
            </a:r>
            <a:r>
              <a:rPr lang="en-US" altLang="en-US" sz="2400" smtClean="0"/>
              <a:t>, not frivolously</a:t>
            </a:r>
          </a:p>
          <a:p>
            <a:pPr marL="1181100" lvl="1" indent="-457200" eaLnBrk="1" hangingPunct="1">
              <a:lnSpc>
                <a:spcPct val="90000"/>
              </a:lnSpc>
              <a:spcBef>
                <a:spcPct val="50000"/>
              </a:spcBef>
            </a:pPr>
            <a:r>
              <a:rPr lang="en-US" altLang="en-US" sz="2000" smtClean="0"/>
              <a:t>When you are about to do something that could cost you trust points, ask yourself, do I really want to spend “chips” on this?  </a:t>
            </a:r>
          </a:p>
          <a:p>
            <a:pPr marL="609600" indent="-609600" eaLnBrk="1" hangingPunct="1">
              <a:lnSpc>
                <a:spcPct val="90000"/>
              </a:lnSpc>
              <a:spcBef>
                <a:spcPct val="50000"/>
              </a:spcBef>
              <a:buFontTx/>
              <a:buAutoNum type="arabicPeriod" startAt="6"/>
            </a:pPr>
            <a:r>
              <a:rPr lang="en-US" altLang="en-US" sz="2400" smtClean="0"/>
              <a:t>Avoid </a:t>
            </a:r>
            <a:r>
              <a:rPr lang="en-US" altLang="en-US" sz="2400" b="1" smtClean="0"/>
              <a:t>making commitments</a:t>
            </a:r>
            <a:r>
              <a:rPr lang="en-US" altLang="en-US" sz="2400" smtClean="0"/>
              <a:t> that you may not be able to keep</a:t>
            </a:r>
          </a:p>
          <a:p>
            <a:pPr marL="1181100" lvl="1" indent="-457200" eaLnBrk="1" hangingPunct="1">
              <a:lnSpc>
                <a:spcPct val="90000"/>
              </a:lnSpc>
              <a:spcBef>
                <a:spcPct val="50000"/>
              </a:spcBef>
            </a:pPr>
            <a:r>
              <a:rPr lang="en-US" altLang="en-US" sz="2000" smtClean="0"/>
              <a:t>It is better to say that you will “look into” a problem than to say you will fix it, if fixing it is outside your direct control</a:t>
            </a:r>
            <a:r>
              <a:rPr lang="en-US" altLang="en-US" sz="2400" smtClean="0"/>
              <a:t> </a:t>
            </a:r>
          </a:p>
        </p:txBody>
      </p:sp>
    </p:spTree>
    <p:extLst>
      <p:ext uri="{BB962C8B-B14F-4D97-AF65-F5344CB8AC3E}">
        <p14:creationId xmlns:p14="http://schemas.microsoft.com/office/powerpoint/2010/main" val="4159357922"/>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p:txBody>
          <a:bodyPr/>
          <a:lstStyle/>
          <a:p>
            <a:pPr eaLnBrk="1" hangingPunct="1"/>
            <a:r>
              <a:rPr lang="en-US" altLang="en-US" sz="4000" b="1" smtClean="0"/>
              <a:t>General Tips for Building Trust</a:t>
            </a:r>
            <a:r>
              <a:rPr lang="en-US" altLang="en-US" sz="4000" smtClean="0"/>
              <a:t> </a:t>
            </a:r>
          </a:p>
        </p:txBody>
      </p:sp>
      <p:sp>
        <p:nvSpPr>
          <p:cNvPr id="29699" name="Rectangle 3"/>
          <p:cNvSpPr>
            <a:spLocks noGrp="1" noChangeArrowheads="1"/>
          </p:cNvSpPr>
          <p:nvPr>
            <p:ph sz="quarter" idx="1"/>
          </p:nvPr>
        </p:nvSpPr>
        <p:spPr/>
        <p:txBody>
          <a:bodyPr/>
          <a:lstStyle/>
          <a:p>
            <a:pPr marL="609600" indent="-609600" eaLnBrk="1" hangingPunct="1">
              <a:buFontTx/>
              <a:buAutoNum type="arabicPeriod" startAt="7"/>
            </a:pPr>
            <a:r>
              <a:rPr lang="en-US" altLang="en-US" sz="2400" smtClean="0"/>
              <a:t>If you do something wrong, </a:t>
            </a:r>
            <a:r>
              <a:rPr lang="en-US" altLang="en-US" sz="2400" b="1" smtClean="0"/>
              <a:t>apologize</a:t>
            </a:r>
            <a:r>
              <a:rPr lang="en-US" altLang="en-US" sz="2400" smtClean="0"/>
              <a:t> and take </a:t>
            </a:r>
            <a:r>
              <a:rPr lang="en-US" altLang="en-US" sz="2400" b="1" smtClean="0"/>
              <a:t>responsibility</a:t>
            </a:r>
            <a:r>
              <a:rPr lang="en-US" altLang="en-US" sz="2400" smtClean="0"/>
              <a:t> for it </a:t>
            </a:r>
          </a:p>
          <a:p>
            <a:pPr marL="1257300" lvl="1" indent="-533400" eaLnBrk="1" hangingPunct="1">
              <a:spcBef>
                <a:spcPct val="50000"/>
              </a:spcBef>
            </a:pPr>
            <a:r>
              <a:rPr lang="en-US" altLang="en-US" sz="2000" smtClean="0"/>
              <a:t>Explain your intentions going forward and live up to the new expectations you’ve established </a:t>
            </a:r>
          </a:p>
          <a:p>
            <a:pPr marL="1257300" lvl="1" indent="-533400" eaLnBrk="1" hangingPunct="1"/>
            <a:r>
              <a:rPr lang="en-US" altLang="en-US" sz="2000" smtClean="0"/>
              <a:t>Everyone makes mistakes...the difference is what you do when you’ve made one</a:t>
            </a:r>
          </a:p>
        </p:txBody>
      </p:sp>
    </p:spTree>
    <p:extLst>
      <p:ext uri="{BB962C8B-B14F-4D97-AF65-F5344CB8AC3E}">
        <p14:creationId xmlns:p14="http://schemas.microsoft.com/office/powerpoint/2010/main" val="3182413864"/>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p:txBody>
          <a:bodyPr>
            <a:normAutofit fontScale="90000"/>
          </a:bodyPr>
          <a:lstStyle/>
          <a:p>
            <a:pPr eaLnBrk="1" hangingPunct="1"/>
            <a:r>
              <a:rPr lang="en-US" altLang="en-US" dirty="0" smtClean="0">
                <a:ea typeface="ＭＳ Ｐゴシック" charset="-128"/>
              </a:rPr>
              <a:t>Taking Ownership</a:t>
            </a:r>
            <a:br>
              <a:rPr lang="en-US" altLang="en-US" dirty="0" smtClean="0">
                <a:ea typeface="ＭＳ Ｐゴシック" charset="-128"/>
              </a:rPr>
            </a:br>
            <a:r>
              <a:rPr lang="en-US" altLang="en-US" dirty="0" smtClean="0">
                <a:ea typeface="ＭＳ Ｐゴシック" charset="-128"/>
              </a:rPr>
              <a:t>Ladder of Accountability</a:t>
            </a:r>
          </a:p>
        </p:txBody>
      </p:sp>
      <p:sp>
        <p:nvSpPr>
          <p:cNvPr id="7171" name="TextBox 2"/>
          <p:cNvSpPr txBox="1">
            <a:spLocks noChangeArrowheads="1"/>
          </p:cNvSpPr>
          <p:nvPr/>
        </p:nvSpPr>
        <p:spPr bwMode="auto">
          <a:xfrm>
            <a:off x="1828800" y="2145268"/>
            <a:ext cx="1701107" cy="9233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ea typeface="ＭＳ Ｐゴシック" charset="-128"/>
              </a:defRPr>
            </a:lvl1pPr>
            <a:lvl2pPr marL="742950" indent="-285750" eaLnBrk="0" hangingPunct="0">
              <a:defRPr>
                <a:solidFill>
                  <a:schemeClr val="tx1"/>
                </a:solidFill>
                <a:latin typeface="Arial" charset="0"/>
                <a:ea typeface="ＭＳ Ｐゴシック" charset="-128"/>
              </a:defRPr>
            </a:lvl2pPr>
            <a:lvl3pPr marL="1143000" indent="-228600" eaLnBrk="0" hangingPunct="0">
              <a:defRPr>
                <a:solidFill>
                  <a:schemeClr val="tx1"/>
                </a:solidFill>
                <a:latin typeface="Arial" charset="0"/>
                <a:ea typeface="ＭＳ Ｐゴシック" charset="-128"/>
              </a:defRPr>
            </a:lvl3pPr>
            <a:lvl4pPr marL="1600200" indent="-228600" eaLnBrk="0" hangingPunct="0">
              <a:defRPr>
                <a:solidFill>
                  <a:schemeClr val="tx1"/>
                </a:solidFill>
                <a:latin typeface="Arial" charset="0"/>
                <a:ea typeface="ＭＳ Ｐゴシック" charset="-128"/>
              </a:defRPr>
            </a:lvl4pPr>
            <a:lvl5pPr marL="2057400" indent="-228600" eaLnBrk="0" hangingPunct="0">
              <a:defRPr>
                <a:solidFill>
                  <a:schemeClr val="tx1"/>
                </a:solidFill>
                <a:latin typeface="Arial" charset="0"/>
                <a:ea typeface="ＭＳ Ｐゴシック" charset="-128"/>
              </a:defRPr>
            </a:lvl5pPr>
            <a:lvl6pPr marL="2514600" indent="-228600" defTabSz="457200" eaLnBrk="0" fontAlgn="base" hangingPunct="0">
              <a:spcBef>
                <a:spcPct val="0"/>
              </a:spcBef>
              <a:spcAft>
                <a:spcPct val="0"/>
              </a:spcAft>
              <a:defRPr>
                <a:solidFill>
                  <a:schemeClr val="tx1"/>
                </a:solidFill>
                <a:latin typeface="Arial" charset="0"/>
                <a:ea typeface="ＭＳ Ｐゴシック" charset="-128"/>
              </a:defRPr>
            </a:lvl6pPr>
            <a:lvl7pPr marL="2971800" indent="-228600" defTabSz="457200" eaLnBrk="0" fontAlgn="base" hangingPunct="0">
              <a:spcBef>
                <a:spcPct val="0"/>
              </a:spcBef>
              <a:spcAft>
                <a:spcPct val="0"/>
              </a:spcAft>
              <a:defRPr>
                <a:solidFill>
                  <a:schemeClr val="tx1"/>
                </a:solidFill>
                <a:latin typeface="Arial" charset="0"/>
                <a:ea typeface="ＭＳ Ｐゴシック" charset="-128"/>
              </a:defRPr>
            </a:lvl7pPr>
            <a:lvl8pPr marL="3429000" indent="-228600" defTabSz="457200" eaLnBrk="0" fontAlgn="base" hangingPunct="0">
              <a:spcBef>
                <a:spcPct val="0"/>
              </a:spcBef>
              <a:spcAft>
                <a:spcPct val="0"/>
              </a:spcAft>
              <a:defRPr>
                <a:solidFill>
                  <a:schemeClr val="tx1"/>
                </a:solidFill>
                <a:latin typeface="Arial" charset="0"/>
                <a:ea typeface="ＭＳ Ｐゴシック" charset="-128"/>
              </a:defRPr>
            </a:lvl8pPr>
            <a:lvl9pPr marL="3886200" indent="-228600" defTabSz="457200" eaLnBrk="0" fontAlgn="base" hangingPunct="0">
              <a:spcBef>
                <a:spcPct val="0"/>
              </a:spcBef>
              <a:spcAft>
                <a:spcPct val="0"/>
              </a:spcAft>
              <a:defRPr>
                <a:solidFill>
                  <a:schemeClr val="tx1"/>
                </a:solidFill>
                <a:latin typeface="Arial" charset="0"/>
                <a:ea typeface="ＭＳ Ｐゴシック" charset="-128"/>
              </a:defRPr>
            </a:lvl9pPr>
          </a:lstStyle>
          <a:p>
            <a:pPr eaLnBrk="1" hangingPunct="1"/>
            <a:r>
              <a:rPr lang="en-US" altLang="en-US" b="1" dirty="0" smtClean="0">
                <a:latin typeface="Tw Cen MT" charset="0"/>
              </a:rPr>
              <a:t>Above the Line</a:t>
            </a:r>
          </a:p>
          <a:p>
            <a:pPr eaLnBrk="1" hangingPunct="1"/>
            <a:r>
              <a:rPr lang="en-US" altLang="en-US" b="1" dirty="0" smtClean="0">
                <a:latin typeface="Tw Cen MT" charset="0"/>
              </a:rPr>
              <a:t>(Accountability)</a:t>
            </a:r>
          </a:p>
          <a:p>
            <a:pPr eaLnBrk="1" hangingPunct="1"/>
            <a:endParaRPr lang="en-US" altLang="en-US" b="1" dirty="0">
              <a:latin typeface="Tw Cen MT" charset="0"/>
            </a:endParaRPr>
          </a:p>
        </p:txBody>
      </p:sp>
      <p:sp>
        <p:nvSpPr>
          <p:cNvPr id="7172" name="TextBox 3"/>
          <p:cNvSpPr txBox="1">
            <a:spLocks noChangeArrowheads="1"/>
          </p:cNvSpPr>
          <p:nvPr/>
        </p:nvSpPr>
        <p:spPr bwMode="auto">
          <a:xfrm>
            <a:off x="990600" y="3974068"/>
            <a:ext cx="1579470"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ea typeface="ＭＳ Ｐゴシック" charset="-128"/>
              </a:defRPr>
            </a:lvl1pPr>
            <a:lvl2pPr marL="742950" indent="-285750" eaLnBrk="0" hangingPunct="0">
              <a:defRPr>
                <a:solidFill>
                  <a:schemeClr val="tx1"/>
                </a:solidFill>
                <a:latin typeface="Arial" charset="0"/>
                <a:ea typeface="ＭＳ Ｐゴシック" charset="-128"/>
              </a:defRPr>
            </a:lvl2pPr>
            <a:lvl3pPr marL="1143000" indent="-228600" eaLnBrk="0" hangingPunct="0">
              <a:defRPr>
                <a:solidFill>
                  <a:schemeClr val="tx1"/>
                </a:solidFill>
                <a:latin typeface="Arial" charset="0"/>
                <a:ea typeface="ＭＳ Ｐゴシック" charset="-128"/>
              </a:defRPr>
            </a:lvl3pPr>
            <a:lvl4pPr marL="1600200" indent="-228600" eaLnBrk="0" hangingPunct="0">
              <a:defRPr>
                <a:solidFill>
                  <a:schemeClr val="tx1"/>
                </a:solidFill>
                <a:latin typeface="Arial" charset="0"/>
                <a:ea typeface="ＭＳ Ｐゴシック" charset="-128"/>
              </a:defRPr>
            </a:lvl4pPr>
            <a:lvl5pPr marL="2057400" indent="-228600" eaLnBrk="0" hangingPunct="0">
              <a:defRPr>
                <a:solidFill>
                  <a:schemeClr val="tx1"/>
                </a:solidFill>
                <a:latin typeface="Arial" charset="0"/>
                <a:ea typeface="ＭＳ Ｐゴシック" charset="-128"/>
              </a:defRPr>
            </a:lvl5pPr>
            <a:lvl6pPr marL="2514600" indent="-228600" defTabSz="457200" eaLnBrk="0" fontAlgn="base" hangingPunct="0">
              <a:spcBef>
                <a:spcPct val="0"/>
              </a:spcBef>
              <a:spcAft>
                <a:spcPct val="0"/>
              </a:spcAft>
              <a:defRPr>
                <a:solidFill>
                  <a:schemeClr val="tx1"/>
                </a:solidFill>
                <a:latin typeface="Arial" charset="0"/>
                <a:ea typeface="ＭＳ Ｐゴシック" charset="-128"/>
              </a:defRPr>
            </a:lvl6pPr>
            <a:lvl7pPr marL="2971800" indent="-228600" defTabSz="457200" eaLnBrk="0" fontAlgn="base" hangingPunct="0">
              <a:spcBef>
                <a:spcPct val="0"/>
              </a:spcBef>
              <a:spcAft>
                <a:spcPct val="0"/>
              </a:spcAft>
              <a:defRPr>
                <a:solidFill>
                  <a:schemeClr val="tx1"/>
                </a:solidFill>
                <a:latin typeface="Arial" charset="0"/>
                <a:ea typeface="ＭＳ Ｐゴシック" charset="-128"/>
              </a:defRPr>
            </a:lvl7pPr>
            <a:lvl8pPr marL="3429000" indent="-228600" defTabSz="457200" eaLnBrk="0" fontAlgn="base" hangingPunct="0">
              <a:spcBef>
                <a:spcPct val="0"/>
              </a:spcBef>
              <a:spcAft>
                <a:spcPct val="0"/>
              </a:spcAft>
              <a:defRPr>
                <a:solidFill>
                  <a:schemeClr val="tx1"/>
                </a:solidFill>
                <a:latin typeface="Arial" charset="0"/>
                <a:ea typeface="ＭＳ Ｐゴシック" charset="-128"/>
              </a:defRPr>
            </a:lvl8pPr>
            <a:lvl9pPr marL="3886200" indent="-228600" defTabSz="457200" eaLnBrk="0" fontAlgn="base" hangingPunct="0">
              <a:spcBef>
                <a:spcPct val="0"/>
              </a:spcBef>
              <a:spcAft>
                <a:spcPct val="0"/>
              </a:spcAft>
              <a:defRPr>
                <a:solidFill>
                  <a:schemeClr val="tx1"/>
                </a:solidFill>
                <a:latin typeface="Arial" charset="0"/>
                <a:ea typeface="ＭＳ Ｐゴシック" charset="-128"/>
              </a:defRPr>
            </a:lvl9pPr>
          </a:lstStyle>
          <a:p>
            <a:pPr algn="ctr" eaLnBrk="1" hangingPunct="1"/>
            <a:r>
              <a:rPr lang="en-US" altLang="en-US" b="1" dirty="0" smtClean="0">
                <a:latin typeface="Tw Cen MT" charset="0"/>
              </a:rPr>
              <a:t>Below the Line</a:t>
            </a:r>
          </a:p>
          <a:p>
            <a:pPr algn="ctr" eaLnBrk="1" hangingPunct="1"/>
            <a:r>
              <a:rPr lang="en-US" altLang="en-US" b="1" dirty="0" smtClean="0">
                <a:latin typeface="Tw Cen MT" charset="0"/>
              </a:rPr>
              <a:t>(Abdicating)</a:t>
            </a:r>
            <a:endParaRPr lang="en-US" altLang="en-US" b="1" dirty="0">
              <a:latin typeface="Tw Cen MT" charset="0"/>
            </a:endParaRPr>
          </a:p>
        </p:txBody>
      </p:sp>
      <p:cxnSp>
        <p:nvCxnSpPr>
          <p:cNvPr id="7173" name="Straight Arrow Connector 5"/>
          <p:cNvCxnSpPr>
            <a:cxnSpLocks noChangeShapeType="1"/>
          </p:cNvCxnSpPr>
          <p:nvPr/>
        </p:nvCxnSpPr>
        <p:spPr bwMode="auto">
          <a:xfrm rot="5400000" flipH="1" flipV="1">
            <a:off x="1436688" y="2492375"/>
            <a:ext cx="3676650" cy="1984375"/>
          </a:xfrm>
          <a:prstGeom prst="straightConnector1">
            <a:avLst/>
          </a:prstGeom>
          <a:noFill/>
          <a:ln w="19050">
            <a:solidFill>
              <a:schemeClr val="accent1"/>
            </a:solidFill>
            <a:round/>
            <a:headEnd/>
            <a:tailEnd type="arrow" w="med" len="med"/>
          </a:ln>
          <a:effectLst>
            <a:outerShdw dist="30000" dir="5400000" rotWithShape="0">
              <a:srgbClr val="808080">
                <a:alpha val="45000"/>
              </a:srgbClr>
            </a:outerShdw>
          </a:effectLst>
          <a:extLst>
            <a:ext uri="{909E8E84-426E-40DD-AFC4-6F175D3DCCD1}">
              <a14:hiddenFill xmlns:a14="http://schemas.microsoft.com/office/drawing/2010/main">
                <a:noFill/>
              </a14:hiddenFill>
            </a:ext>
          </a:extLst>
        </p:spPr>
      </p:cxnSp>
      <p:sp>
        <p:nvSpPr>
          <p:cNvPr id="7174" name="TextBox 8"/>
          <p:cNvSpPr txBox="1">
            <a:spLocks noChangeArrowheads="1"/>
          </p:cNvSpPr>
          <p:nvPr/>
        </p:nvSpPr>
        <p:spPr bwMode="auto">
          <a:xfrm>
            <a:off x="2743200" y="5029200"/>
            <a:ext cx="2941383"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ea typeface="ＭＳ Ｐゴシック" charset="-128"/>
              </a:defRPr>
            </a:lvl1pPr>
            <a:lvl2pPr marL="742950" indent="-285750" eaLnBrk="0" hangingPunct="0">
              <a:defRPr>
                <a:solidFill>
                  <a:schemeClr val="tx1"/>
                </a:solidFill>
                <a:latin typeface="Arial" charset="0"/>
                <a:ea typeface="ＭＳ Ｐゴシック" charset="-128"/>
              </a:defRPr>
            </a:lvl2pPr>
            <a:lvl3pPr marL="1143000" indent="-228600" eaLnBrk="0" hangingPunct="0">
              <a:defRPr>
                <a:solidFill>
                  <a:schemeClr val="tx1"/>
                </a:solidFill>
                <a:latin typeface="Arial" charset="0"/>
                <a:ea typeface="ＭＳ Ｐゴシック" charset="-128"/>
              </a:defRPr>
            </a:lvl3pPr>
            <a:lvl4pPr marL="1600200" indent="-228600" eaLnBrk="0" hangingPunct="0">
              <a:defRPr>
                <a:solidFill>
                  <a:schemeClr val="tx1"/>
                </a:solidFill>
                <a:latin typeface="Arial" charset="0"/>
                <a:ea typeface="ＭＳ Ｐゴシック" charset="-128"/>
              </a:defRPr>
            </a:lvl4pPr>
            <a:lvl5pPr marL="2057400" indent="-228600" eaLnBrk="0" hangingPunct="0">
              <a:defRPr>
                <a:solidFill>
                  <a:schemeClr val="tx1"/>
                </a:solidFill>
                <a:latin typeface="Arial" charset="0"/>
                <a:ea typeface="ＭＳ Ｐゴシック" charset="-128"/>
              </a:defRPr>
            </a:lvl5pPr>
            <a:lvl6pPr marL="2514600" indent="-228600" defTabSz="457200" eaLnBrk="0" fontAlgn="base" hangingPunct="0">
              <a:spcBef>
                <a:spcPct val="0"/>
              </a:spcBef>
              <a:spcAft>
                <a:spcPct val="0"/>
              </a:spcAft>
              <a:defRPr>
                <a:solidFill>
                  <a:schemeClr val="tx1"/>
                </a:solidFill>
                <a:latin typeface="Arial" charset="0"/>
                <a:ea typeface="ＭＳ Ｐゴシック" charset="-128"/>
              </a:defRPr>
            </a:lvl6pPr>
            <a:lvl7pPr marL="2971800" indent="-228600" defTabSz="457200" eaLnBrk="0" fontAlgn="base" hangingPunct="0">
              <a:spcBef>
                <a:spcPct val="0"/>
              </a:spcBef>
              <a:spcAft>
                <a:spcPct val="0"/>
              </a:spcAft>
              <a:defRPr>
                <a:solidFill>
                  <a:schemeClr val="tx1"/>
                </a:solidFill>
                <a:latin typeface="Arial" charset="0"/>
                <a:ea typeface="ＭＳ Ｐゴシック" charset="-128"/>
              </a:defRPr>
            </a:lvl7pPr>
            <a:lvl8pPr marL="3429000" indent="-228600" defTabSz="457200" eaLnBrk="0" fontAlgn="base" hangingPunct="0">
              <a:spcBef>
                <a:spcPct val="0"/>
              </a:spcBef>
              <a:spcAft>
                <a:spcPct val="0"/>
              </a:spcAft>
              <a:defRPr>
                <a:solidFill>
                  <a:schemeClr val="tx1"/>
                </a:solidFill>
                <a:latin typeface="Arial" charset="0"/>
                <a:ea typeface="ＭＳ Ｐゴシック" charset="-128"/>
              </a:defRPr>
            </a:lvl8pPr>
            <a:lvl9pPr marL="3886200" indent="-228600" defTabSz="457200" eaLnBrk="0" fontAlgn="base" hangingPunct="0">
              <a:spcBef>
                <a:spcPct val="0"/>
              </a:spcBef>
              <a:spcAft>
                <a:spcPct val="0"/>
              </a:spcAft>
              <a:defRPr>
                <a:solidFill>
                  <a:schemeClr val="tx1"/>
                </a:solidFill>
                <a:latin typeface="Arial" charset="0"/>
                <a:ea typeface="ＭＳ Ｐゴシック" charset="-128"/>
              </a:defRPr>
            </a:lvl9pPr>
          </a:lstStyle>
          <a:p>
            <a:pPr eaLnBrk="1" hangingPunct="1"/>
            <a:r>
              <a:rPr lang="en-US" altLang="en-US" dirty="0">
                <a:latin typeface="Tw Cen MT" charset="0"/>
              </a:rPr>
              <a:t>1. </a:t>
            </a:r>
            <a:r>
              <a:rPr lang="en-US" altLang="en-US" dirty="0" smtClean="0">
                <a:latin typeface="Tw Cen MT" charset="0"/>
              </a:rPr>
              <a:t>Ignore or deny the situation</a:t>
            </a:r>
            <a:endParaRPr lang="en-US" altLang="en-US" dirty="0">
              <a:latin typeface="Tw Cen MT" charset="0"/>
            </a:endParaRPr>
          </a:p>
        </p:txBody>
      </p:sp>
      <p:sp>
        <p:nvSpPr>
          <p:cNvPr id="7175" name="TextBox 9"/>
          <p:cNvSpPr txBox="1">
            <a:spLocks noChangeArrowheads="1"/>
          </p:cNvSpPr>
          <p:nvPr/>
        </p:nvSpPr>
        <p:spPr bwMode="auto">
          <a:xfrm>
            <a:off x="2971800" y="4632158"/>
            <a:ext cx="3182666"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ea typeface="ＭＳ Ｐゴシック" charset="-128"/>
              </a:defRPr>
            </a:lvl1pPr>
            <a:lvl2pPr marL="742950" indent="-285750" eaLnBrk="0" hangingPunct="0">
              <a:defRPr>
                <a:solidFill>
                  <a:schemeClr val="tx1"/>
                </a:solidFill>
                <a:latin typeface="Arial" charset="0"/>
                <a:ea typeface="ＭＳ Ｐゴシック" charset="-128"/>
              </a:defRPr>
            </a:lvl2pPr>
            <a:lvl3pPr marL="1143000" indent="-228600" eaLnBrk="0" hangingPunct="0">
              <a:defRPr>
                <a:solidFill>
                  <a:schemeClr val="tx1"/>
                </a:solidFill>
                <a:latin typeface="Arial" charset="0"/>
                <a:ea typeface="ＭＳ Ｐゴシック" charset="-128"/>
              </a:defRPr>
            </a:lvl3pPr>
            <a:lvl4pPr marL="1600200" indent="-228600" eaLnBrk="0" hangingPunct="0">
              <a:defRPr>
                <a:solidFill>
                  <a:schemeClr val="tx1"/>
                </a:solidFill>
                <a:latin typeface="Arial" charset="0"/>
                <a:ea typeface="ＭＳ Ｐゴシック" charset="-128"/>
              </a:defRPr>
            </a:lvl4pPr>
            <a:lvl5pPr marL="2057400" indent="-228600" eaLnBrk="0" hangingPunct="0">
              <a:defRPr>
                <a:solidFill>
                  <a:schemeClr val="tx1"/>
                </a:solidFill>
                <a:latin typeface="Arial" charset="0"/>
                <a:ea typeface="ＭＳ Ｐゴシック" charset="-128"/>
              </a:defRPr>
            </a:lvl5pPr>
            <a:lvl6pPr marL="2514600" indent="-228600" defTabSz="457200" eaLnBrk="0" fontAlgn="base" hangingPunct="0">
              <a:spcBef>
                <a:spcPct val="0"/>
              </a:spcBef>
              <a:spcAft>
                <a:spcPct val="0"/>
              </a:spcAft>
              <a:defRPr>
                <a:solidFill>
                  <a:schemeClr val="tx1"/>
                </a:solidFill>
                <a:latin typeface="Arial" charset="0"/>
                <a:ea typeface="ＭＳ Ｐゴシック" charset="-128"/>
              </a:defRPr>
            </a:lvl6pPr>
            <a:lvl7pPr marL="2971800" indent="-228600" defTabSz="457200" eaLnBrk="0" fontAlgn="base" hangingPunct="0">
              <a:spcBef>
                <a:spcPct val="0"/>
              </a:spcBef>
              <a:spcAft>
                <a:spcPct val="0"/>
              </a:spcAft>
              <a:defRPr>
                <a:solidFill>
                  <a:schemeClr val="tx1"/>
                </a:solidFill>
                <a:latin typeface="Arial" charset="0"/>
                <a:ea typeface="ＭＳ Ｐゴシック" charset="-128"/>
              </a:defRPr>
            </a:lvl7pPr>
            <a:lvl8pPr marL="3429000" indent="-228600" defTabSz="457200" eaLnBrk="0" fontAlgn="base" hangingPunct="0">
              <a:spcBef>
                <a:spcPct val="0"/>
              </a:spcBef>
              <a:spcAft>
                <a:spcPct val="0"/>
              </a:spcAft>
              <a:defRPr>
                <a:solidFill>
                  <a:schemeClr val="tx1"/>
                </a:solidFill>
                <a:latin typeface="Arial" charset="0"/>
                <a:ea typeface="ＭＳ Ｐゴシック" charset="-128"/>
              </a:defRPr>
            </a:lvl8pPr>
            <a:lvl9pPr marL="3886200" indent="-228600" defTabSz="457200" eaLnBrk="0" fontAlgn="base" hangingPunct="0">
              <a:spcBef>
                <a:spcPct val="0"/>
              </a:spcBef>
              <a:spcAft>
                <a:spcPct val="0"/>
              </a:spcAft>
              <a:defRPr>
                <a:solidFill>
                  <a:schemeClr val="tx1"/>
                </a:solidFill>
                <a:latin typeface="Arial" charset="0"/>
                <a:ea typeface="ＭＳ Ｐゴシック" charset="-128"/>
              </a:defRPr>
            </a:lvl9pPr>
          </a:lstStyle>
          <a:p>
            <a:pPr eaLnBrk="1" hangingPunct="1"/>
            <a:r>
              <a:rPr lang="en-US" altLang="en-US" dirty="0">
                <a:latin typeface="Tw Cen MT" charset="0"/>
              </a:rPr>
              <a:t>2.  Blame </a:t>
            </a:r>
            <a:r>
              <a:rPr lang="en-US" altLang="en-US" dirty="0" smtClean="0">
                <a:latin typeface="Tw Cen MT" charset="0"/>
              </a:rPr>
              <a:t>Others, finger pointing</a:t>
            </a:r>
            <a:endParaRPr lang="en-US" altLang="en-US" dirty="0">
              <a:latin typeface="Tw Cen MT" charset="0"/>
            </a:endParaRPr>
          </a:p>
        </p:txBody>
      </p:sp>
      <p:sp>
        <p:nvSpPr>
          <p:cNvPr id="7176" name="TextBox 10"/>
          <p:cNvSpPr txBox="1">
            <a:spLocks noChangeArrowheads="1"/>
          </p:cNvSpPr>
          <p:nvPr/>
        </p:nvSpPr>
        <p:spPr bwMode="auto">
          <a:xfrm>
            <a:off x="3236913" y="4038600"/>
            <a:ext cx="4992687"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charset="0"/>
                <a:ea typeface="ＭＳ Ｐゴシック" charset="-128"/>
              </a:defRPr>
            </a:lvl1pPr>
            <a:lvl2pPr marL="742950" indent="-285750" eaLnBrk="0" hangingPunct="0">
              <a:defRPr>
                <a:solidFill>
                  <a:schemeClr val="tx1"/>
                </a:solidFill>
                <a:latin typeface="Arial" charset="0"/>
                <a:ea typeface="ＭＳ Ｐゴシック" charset="-128"/>
              </a:defRPr>
            </a:lvl2pPr>
            <a:lvl3pPr marL="1143000" indent="-228600" eaLnBrk="0" hangingPunct="0">
              <a:defRPr>
                <a:solidFill>
                  <a:schemeClr val="tx1"/>
                </a:solidFill>
                <a:latin typeface="Arial" charset="0"/>
                <a:ea typeface="ＭＳ Ｐゴシック" charset="-128"/>
              </a:defRPr>
            </a:lvl3pPr>
            <a:lvl4pPr marL="1600200" indent="-228600" eaLnBrk="0" hangingPunct="0">
              <a:defRPr>
                <a:solidFill>
                  <a:schemeClr val="tx1"/>
                </a:solidFill>
                <a:latin typeface="Arial" charset="0"/>
                <a:ea typeface="ＭＳ Ｐゴシック" charset="-128"/>
              </a:defRPr>
            </a:lvl4pPr>
            <a:lvl5pPr marL="2057400" indent="-228600" eaLnBrk="0" hangingPunct="0">
              <a:defRPr>
                <a:solidFill>
                  <a:schemeClr val="tx1"/>
                </a:solidFill>
                <a:latin typeface="Arial" charset="0"/>
                <a:ea typeface="ＭＳ Ｐゴシック" charset="-128"/>
              </a:defRPr>
            </a:lvl5pPr>
            <a:lvl6pPr marL="2514600" indent="-228600" defTabSz="457200" eaLnBrk="0" fontAlgn="base" hangingPunct="0">
              <a:spcBef>
                <a:spcPct val="0"/>
              </a:spcBef>
              <a:spcAft>
                <a:spcPct val="0"/>
              </a:spcAft>
              <a:defRPr>
                <a:solidFill>
                  <a:schemeClr val="tx1"/>
                </a:solidFill>
                <a:latin typeface="Arial" charset="0"/>
                <a:ea typeface="ＭＳ Ｐゴシック" charset="-128"/>
              </a:defRPr>
            </a:lvl6pPr>
            <a:lvl7pPr marL="2971800" indent="-228600" defTabSz="457200" eaLnBrk="0" fontAlgn="base" hangingPunct="0">
              <a:spcBef>
                <a:spcPct val="0"/>
              </a:spcBef>
              <a:spcAft>
                <a:spcPct val="0"/>
              </a:spcAft>
              <a:defRPr>
                <a:solidFill>
                  <a:schemeClr val="tx1"/>
                </a:solidFill>
                <a:latin typeface="Arial" charset="0"/>
                <a:ea typeface="ＭＳ Ｐゴシック" charset="-128"/>
              </a:defRPr>
            </a:lvl7pPr>
            <a:lvl8pPr marL="3429000" indent="-228600" defTabSz="457200" eaLnBrk="0" fontAlgn="base" hangingPunct="0">
              <a:spcBef>
                <a:spcPct val="0"/>
              </a:spcBef>
              <a:spcAft>
                <a:spcPct val="0"/>
              </a:spcAft>
              <a:defRPr>
                <a:solidFill>
                  <a:schemeClr val="tx1"/>
                </a:solidFill>
                <a:latin typeface="Arial" charset="0"/>
                <a:ea typeface="ＭＳ Ｐゴシック" charset="-128"/>
              </a:defRPr>
            </a:lvl8pPr>
            <a:lvl9pPr marL="3886200" indent="-228600" defTabSz="457200" eaLnBrk="0" fontAlgn="base" hangingPunct="0">
              <a:spcBef>
                <a:spcPct val="0"/>
              </a:spcBef>
              <a:spcAft>
                <a:spcPct val="0"/>
              </a:spcAft>
              <a:defRPr>
                <a:solidFill>
                  <a:schemeClr val="tx1"/>
                </a:solidFill>
                <a:latin typeface="Arial" charset="0"/>
                <a:ea typeface="ＭＳ Ｐゴシック" charset="-128"/>
              </a:defRPr>
            </a:lvl9pPr>
          </a:lstStyle>
          <a:p>
            <a:pPr eaLnBrk="1" hangingPunct="1"/>
            <a:r>
              <a:rPr lang="en-US" altLang="en-US" dirty="0">
                <a:latin typeface="Tw Cen MT" charset="0"/>
              </a:rPr>
              <a:t>3. “If only..” or “I can’t” </a:t>
            </a:r>
            <a:r>
              <a:rPr lang="en-US" altLang="en-US" dirty="0" smtClean="0">
                <a:latin typeface="Tw Cen MT" charset="0"/>
              </a:rPr>
              <a:t>excuses (it’s not my job,     </a:t>
            </a:r>
          </a:p>
          <a:p>
            <a:pPr eaLnBrk="1" hangingPunct="1"/>
            <a:r>
              <a:rPr lang="en-US" altLang="en-US" dirty="0">
                <a:latin typeface="Tw Cen MT" charset="0"/>
              </a:rPr>
              <a:t> </a:t>
            </a:r>
            <a:r>
              <a:rPr lang="en-US" altLang="en-US" dirty="0" smtClean="0">
                <a:latin typeface="Tw Cen MT" charset="0"/>
              </a:rPr>
              <a:t>     cover your tail, confusion – tell me what to do)</a:t>
            </a:r>
            <a:endParaRPr lang="en-US" altLang="en-US" dirty="0">
              <a:latin typeface="Tw Cen MT" charset="0"/>
            </a:endParaRPr>
          </a:p>
        </p:txBody>
      </p:sp>
      <p:sp>
        <p:nvSpPr>
          <p:cNvPr id="7177" name="TextBox 11"/>
          <p:cNvSpPr txBox="1">
            <a:spLocks noChangeArrowheads="1"/>
          </p:cNvSpPr>
          <p:nvPr/>
        </p:nvSpPr>
        <p:spPr bwMode="auto">
          <a:xfrm>
            <a:off x="3547139" y="3657600"/>
            <a:ext cx="1710661"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ea typeface="ＭＳ Ｐゴシック" charset="-128"/>
              </a:defRPr>
            </a:lvl1pPr>
            <a:lvl2pPr marL="742950" indent="-285750" eaLnBrk="0" hangingPunct="0">
              <a:defRPr>
                <a:solidFill>
                  <a:schemeClr val="tx1"/>
                </a:solidFill>
                <a:latin typeface="Arial" charset="0"/>
                <a:ea typeface="ＭＳ Ｐゴシック" charset="-128"/>
              </a:defRPr>
            </a:lvl2pPr>
            <a:lvl3pPr marL="1143000" indent="-228600" eaLnBrk="0" hangingPunct="0">
              <a:defRPr>
                <a:solidFill>
                  <a:schemeClr val="tx1"/>
                </a:solidFill>
                <a:latin typeface="Arial" charset="0"/>
                <a:ea typeface="ＭＳ Ｐゴシック" charset="-128"/>
              </a:defRPr>
            </a:lvl3pPr>
            <a:lvl4pPr marL="1600200" indent="-228600" eaLnBrk="0" hangingPunct="0">
              <a:defRPr>
                <a:solidFill>
                  <a:schemeClr val="tx1"/>
                </a:solidFill>
                <a:latin typeface="Arial" charset="0"/>
                <a:ea typeface="ＭＳ Ｐゴシック" charset="-128"/>
              </a:defRPr>
            </a:lvl4pPr>
            <a:lvl5pPr marL="2057400" indent="-228600" eaLnBrk="0" hangingPunct="0">
              <a:defRPr>
                <a:solidFill>
                  <a:schemeClr val="tx1"/>
                </a:solidFill>
                <a:latin typeface="Arial" charset="0"/>
                <a:ea typeface="ＭＳ Ｐゴシック" charset="-128"/>
              </a:defRPr>
            </a:lvl5pPr>
            <a:lvl6pPr marL="2514600" indent="-228600" defTabSz="457200" eaLnBrk="0" fontAlgn="base" hangingPunct="0">
              <a:spcBef>
                <a:spcPct val="0"/>
              </a:spcBef>
              <a:spcAft>
                <a:spcPct val="0"/>
              </a:spcAft>
              <a:defRPr>
                <a:solidFill>
                  <a:schemeClr val="tx1"/>
                </a:solidFill>
                <a:latin typeface="Arial" charset="0"/>
                <a:ea typeface="ＭＳ Ｐゴシック" charset="-128"/>
              </a:defRPr>
            </a:lvl6pPr>
            <a:lvl7pPr marL="2971800" indent="-228600" defTabSz="457200" eaLnBrk="0" fontAlgn="base" hangingPunct="0">
              <a:spcBef>
                <a:spcPct val="0"/>
              </a:spcBef>
              <a:spcAft>
                <a:spcPct val="0"/>
              </a:spcAft>
              <a:defRPr>
                <a:solidFill>
                  <a:schemeClr val="tx1"/>
                </a:solidFill>
                <a:latin typeface="Arial" charset="0"/>
                <a:ea typeface="ＭＳ Ｐゴシック" charset="-128"/>
              </a:defRPr>
            </a:lvl7pPr>
            <a:lvl8pPr marL="3429000" indent="-228600" defTabSz="457200" eaLnBrk="0" fontAlgn="base" hangingPunct="0">
              <a:spcBef>
                <a:spcPct val="0"/>
              </a:spcBef>
              <a:spcAft>
                <a:spcPct val="0"/>
              </a:spcAft>
              <a:defRPr>
                <a:solidFill>
                  <a:schemeClr val="tx1"/>
                </a:solidFill>
                <a:latin typeface="Arial" charset="0"/>
                <a:ea typeface="ＭＳ Ｐゴシック" charset="-128"/>
              </a:defRPr>
            </a:lvl8pPr>
            <a:lvl9pPr marL="3886200" indent="-228600" defTabSz="457200" eaLnBrk="0" fontAlgn="base" hangingPunct="0">
              <a:spcBef>
                <a:spcPct val="0"/>
              </a:spcBef>
              <a:spcAft>
                <a:spcPct val="0"/>
              </a:spcAft>
              <a:defRPr>
                <a:solidFill>
                  <a:schemeClr val="tx1"/>
                </a:solidFill>
                <a:latin typeface="Arial" charset="0"/>
                <a:ea typeface="ＭＳ Ｐゴシック" charset="-128"/>
              </a:defRPr>
            </a:lvl9pPr>
          </a:lstStyle>
          <a:p>
            <a:pPr eaLnBrk="1" hangingPunct="1"/>
            <a:r>
              <a:rPr lang="en-US" altLang="en-US" dirty="0">
                <a:latin typeface="Tw Cen MT" charset="0"/>
              </a:rPr>
              <a:t>4. Wait and </a:t>
            </a:r>
            <a:r>
              <a:rPr lang="en-US" altLang="en-US" dirty="0" smtClean="0">
                <a:latin typeface="Tw Cen MT" charset="0"/>
              </a:rPr>
              <a:t>See</a:t>
            </a:r>
            <a:endParaRPr lang="en-US" altLang="en-US" dirty="0">
              <a:latin typeface="Tw Cen MT" charset="0"/>
            </a:endParaRPr>
          </a:p>
        </p:txBody>
      </p:sp>
      <p:sp>
        <p:nvSpPr>
          <p:cNvPr id="7178" name="TextBox 12"/>
          <p:cNvSpPr txBox="1">
            <a:spLocks noChangeArrowheads="1"/>
          </p:cNvSpPr>
          <p:nvPr/>
        </p:nvSpPr>
        <p:spPr bwMode="auto">
          <a:xfrm>
            <a:off x="3810000" y="2971800"/>
            <a:ext cx="3078792"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ea typeface="ＭＳ Ｐゴシック" charset="-128"/>
              </a:defRPr>
            </a:lvl1pPr>
            <a:lvl2pPr marL="742950" indent="-285750" eaLnBrk="0" hangingPunct="0">
              <a:defRPr>
                <a:solidFill>
                  <a:schemeClr val="tx1"/>
                </a:solidFill>
                <a:latin typeface="Arial" charset="0"/>
                <a:ea typeface="ＭＳ Ｐゴシック" charset="-128"/>
              </a:defRPr>
            </a:lvl2pPr>
            <a:lvl3pPr marL="1143000" indent="-228600" eaLnBrk="0" hangingPunct="0">
              <a:defRPr>
                <a:solidFill>
                  <a:schemeClr val="tx1"/>
                </a:solidFill>
                <a:latin typeface="Arial" charset="0"/>
                <a:ea typeface="ＭＳ Ｐゴシック" charset="-128"/>
              </a:defRPr>
            </a:lvl3pPr>
            <a:lvl4pPr marL="1600200" indent="-228600" eaLnBrk="0" hangingPunct="0">
              <a:defRPr>
                <a:solidFill>
                  <a:schemeClr val="tx1"/>
                </a:solidFill>
                <a:latin typeface="Arial" charset="0"/>
                <a:ea typeface="ＭＳ Ｐゴシック" charset="-128"/>
              </a:defRPr>
            </a:lvl4pPr>
            <a:lvl5pPr marL="2057400" indent="-228600" eaLnBrk="0" hangingPunct="0">
              <a:defRPr>
                <a:solidFill>
                  <a:schemeClr val="tx1"/>
                </a:solidFill>
                <a:latin typeface="Arial" charset="0"/>
                <a:ea typeface="ＭＳ Ｐゴシック" charset="-128"/>
              </a:defRPr>
            </a:lvl5pPr>
            <a:lvl6pPr marL="2514600" indent="-228600" defTabSz="457200" eaLnBrk="0" fontAlgn="base" hangingPunct="0">
              <a:spcBef>
                <a:spcPct val="0"/>
              </a:spcBef>
              <a:spcAft>
                <a:spcPct val="0"/>
              </a:spcAft>
              <a:defRPr>
                <a:solidFill>
                  <a:schemeClr val="tx1"/>
                </a:solidFill>
                <a:latin typeface="Arial" charset="0"/>
                <a:ea typeface="ＭＳ Ｐゴシック" charset="-128"/>
              </a:defRPr>
            </a:lvl6pPr>
            <a:lvl7pPr marL="2971800" indent="-228600" defTabSz="457200" eaLnBrk="0" fontAlgn="base" hangingPunct="0">
              <a:spcBef>
                <a:spcPct val="0"/>
              </a:spcBef>
              <a:spcAft>
                <a:spcPct val="0"/>
              </a:spcAft>
              <a:defRPr>
                <a:solidFill>
                  <a:schemeClr val="tx1"/>
                </a:solidFill>
                <a:latin typeface="Arial" charset="0"/>
                <a:ea typeface="ＭＳ Ｐゴシック" charset="-128"/>
              </a:defRPr>
            </a:lvl7pPr>
            <a:lvl8pPr marL="3429000" indent="-228600" defTabSz="457200" eaLnBrk="0" fontAlgn="base" hangingPunct="0">
              <a:spcBef>
                <a:spcPct val="0"/>
              </a:spcBef>
              <a:spcAft>
                <a:spcPct val="0"/>
              </a:spcAft>
              <a:defRPr>
                <a:solidFill>
                  <a:schemeClr val="tx1"/>
                </a:solidFill>
                <a:latin typeface="Arial" charset="0"/>
                <a:ea typeface="ＭＳ Ｐゴシック" charset="-128"/>
              </a:defRPr>
            </a:lvl8pPr>
            <a:lvl9pPr marL="3886200" indent="-228600" defTabSz="457200" eaLnBrk="0" fontAlgn="base" hangingPunct="0">
              <a:spcBef>
                <a:spcPct val="0"/>
              </a:spcBef>
              <a:spcAft>
                <a:spcPct val="0"/>
              </a:spcAft>
              <a:defRPr>
                <a:solidFill>
                  <a:schemeClr val="tx1"/>
                </a:solidFill>
                <a:latin typeface="Arial" charset="0"/>
                <a:ea typeface="ＭＳ Ｐゴシック" charset="-128"/>
              </a:defRPr>
            </a:lvl9pPr>
          </a:lstStyle>
          <a:p>
            <a:pPr eaLnBrk="1" hangingPunct="1"/>
            <a:r>
              <a:rPr lang="en-US" altLang="en-US" dirty="0" smtClean="0">
                <a:latin typeface="Tw Cen MT" charset="0"/>
              </a:rPr>
              <a:t>5. See it - Acknowledge </a:t>
            </a:r>
            <a:r>
              <a:rPr lang="en-US" altLang="en-US" dirty="0">
                <a:latin typeface="Tw Cen MT" charset="0"/>
              </a:rPr>
              <a:t>Reality</a:t>
            </a:r>
          </a:p>
        </p:txBody>
      </p:sp>
      <p:sp>
        <p:nvSpPr>
          <p:cNvPr id="7179" name="TextBox 13"/>
          <p:cNvSpPr txBox="1">
            <a:spLocks noChangeArrowheads="1"/>
          </p:cNvSpPr>
          <p:nvPr/>
        </p:nvSpPr>
        <p:spPr bwMode="auto">
          <a:xfrm>
            <a:off x="4038600" y="2514600"/>
            <a:ext cx="253365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ea typeface="ＭＳ Ｐゴシック" charset="-128"/>
              </a:defRPr>
            </a:lvl1pPr>
            <a:lvl2pPr marL="742950" indent="-285750" eaLnBrk="0" hangingPunct="0">
              <a:defRPr>
                <a:solidFill>
                  <a:schemeClr val="tx1"/>
                </a:solidFill>
                <a:latin typeface="Arial" charset="0"/>
                <a:ea typeface="ＭＳ Ｐゴシック" charset="-128"/>
              </a:defRPr>
            </a:lvl2pPr>
            <a:lvl3pPr marL="1143000" indent="-228600" eaLnBrk="0" hangingPunct="0">
              <a:defRPr>
                <a:solidFill>
                  <a:schemeClr val="tx1"/>
                </a:solidFill>
                <a:latin typeface="Arial" charset="0"/>
                <a:ea typeface="ＭＳ Ｐゴシック" charset="-128"/>
              </a:defRPr>
            </a:lvl3pPr>
            <a:lvl4pPr marL="1600200" indent="-228600" eaLnBrk="0" hangingPunct="0">
              <a:defRPr>
                <a:solidFill>
                  <a:schemeClr val="tx1"/>
                </a:solidFill>
                <a:latin typeface="Arial" charset="0"/>
                <a:ea typeface="ＭＳ Ｐゴシック" charset="-128"/>
              </a:defRPr>
            </a:lvl4pPr>
            <a:lvl5pPr marL="2057400" indent="-228600" eaLnBrk="0" hangingPunct="0">
              <a:defRPr>
                <a:solidFill>
                  <a:schemeClr val="tx1"/>
                </a:solidFill>
                <a:latin typeface="Arial" charset="0"/>
                <a:ea typeface="ＭＳ Ｐゴシック" charset="-128"/>
              </a:defRPr>
            </a:lvl5pPr>
            <a:lvl6pPr marL="2514600" indent="-228600" defTabSz="457200" eaLnBrk="0" fontAlgn="base" hangingPunct="0">
              <a:spcBef>
                <a:spcPct val="0"/>
              </a:spcBef>
              <a:spcAft>
                <a:spcPct val="0"/>
              </a:spcAft>
              <a:defRPr>
                <a:solidFill>
                  <a:schemeClr val="tx1"/>
                </a:solidFill>
                <a:latin typeface="Arial" charset="0"/>
                <a:ea typeface="ＭＳ Ｐゴシック" charset="-128"/>
              </a:defRPr>
            </a:lvl6pPr>
            <a:lvl7pPr marL="2971800" indent="-228600" defTabSz="457200" eaLnBrk="0" fontAlgn="base" hangingPunct="0">
              <a:spcBef>
                <a:spcPct val="0"/>
              </a:spcBef>
              <a:spcAft>
                <a:spcPct val="0"/>
              </a:spcAft>
              <a:defRPr>
                <a:solidFill>
                  <a:schemeClr val="tx1"/>
                </a:solidFill>
                <a:latin typeface="Arial" charset="0"/>
                <a:ea typeface="ＭＳ Ｐゴシック" charset="-128"/>
              </a:defRPr>
            </a:lvl7pPr>
            <a:lvl8pPr marL="3429000" indent="-228600" defTabSz="457200" eaLnBrk="0" fontAlgn="base" hangingPunct="0">
              <a:spcBef>
                <a:spcPct val="0"/>
              </a:spcBef>
              <a:spcAft>
                <a:spcPct val="0"/>
              </a:spcAft>
              <a:defRPr>
                <a:solidFill>
                  <a:schemeClr val="tx1"/>
                </a:solidFill>
                <a:latin typeface="Arial" charset="0"/>
                <a:ea typeface="ＭＳ Ｐゴシック" charset="-128"/>
              </a:defRPr>
            </a:lvl8pPr>
            <a:lvl9pPr marL="3886200" indent="-228600" defTabSz="457200" eaLnBrk="0" fontAlgn="base" hangingPunct="0">
              <a:spcBef>
                <a:spcPct val="0"/>
              </a:spcBef>
              <a:spcAft>
                <a:spcPct val="0"/>
              </a:spcAft>
              <a:defRPr>
                <a:solidFill>
                  <a:schemeClr val="tx1"/>
                </a:solidFill>
                <a:latin typeface="Arial" charset="0"/>
                <a:ea typeface="ＭＳ Ｐゴシック" charset="-128"/>
              </a:defRPr>
            </a:lvl9pPr>
          </a:lstStyle>
          <a:p>
            <a:pPr eaLnBrk="1" hangingPunct="1"/>
            <a:r>
              <a:rPr lang="en-US" altLang="en-US">
                <a:latin typeface="Tw Cen MT" charset="0"/>
              </a:rPr>
              <a:t>6. Own It, Take a Position</a:t>
            </a:r>
          </a:p>
        </p:txBody>
      </p:sp>
      <p:sp>
        <p:nvSpPr>
          <p:cNvPr id="7180" name="TextBox 14"/>
          <p:cNvSpPr txBox="1">
            <a:spLocks noChangeArrowheads="1"/>
          </p:cNvSpPr>
          <p:nvPr/>
        </p:nvSpPr>
        <p:spPr bwMode="auto">
          <a:xfrm>
            <a:off x="4227513" y="2057400"/>
            <a:ext cx="2433637"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ea typeface="ＭＳ Ｐゴシック" charset="-128"/>
              </a:defRPr>
            </a:lvl1pPr>
            <a:lvl2pPr marL="742950" indent="-285750" eaLnBrk="0" hangingPunct="0">
              <a:defRPr>
                <a:solidFill>
                  <a:schemeClr val="tx1"/>
                </a:solidFill>
                <a:latin typeface="Arial" charset="0"/>
                <a:ea typeface="ＭＳ Ｐゴシック" charset="-128"/>
              </a:defRPr>
            </a:lvl2pPr>
            <a:lvl3pPr marL="1143000" indent="-228600" eaLnBrk="0" hangingPunct="0">
              <a:defRPr>
                <a:solidFill>
                  <a:schemeClr val="tx1"/>
                </a:solidFill>
                <a:latin typeface="Arial" charset="0"/>
                <a:ea typeface="ＭＳ Ｐゴシック" charset="-128"/>
              </a:defRPr>
            </a:lvl3pPr>
            <a:lvl4pPr marL="1600200" indent="-228600" eaLnBrk="0" hangingPunct="0">
              <a:defRPr>
                <a:solidFill>
                  <a:schemeClr val="tx1"/>
                </a:solidFill>
                <a:latin typeface="Arial" charset="0"/>
                <a:ea typeface="ＭＳ Ｐゴシック" charset="-128"/>
              </a:defRPr>
            </a:lvl4pPr>
            <a:lvl5pPr marL="2057400" indent="-228600" eaLnBrk="0" hangingPunct="0">
              <a:defRPr>
                <a:solidFill>
                  <a:schemeClr val="tx1"/>
                </a:solidFill>
                <a:latin typeface="Arial" charset="0"/>
                <a:ea typeface="ＭＳ Ｐゴシック" charset="-128"/>
              </a:defRPr>
            </a:lvl5pPr>
            <a:lvl6pPr marL="2514600" indent="-228600" defTabSz="457200" eaLnBrk="0" fontAlgn="base" hangingPunct="0">
              <a:spcBef>
                <a:spcPct val="0"/>
              </a:spcBef>
              <a:spcAft>
                <a:spcPct val="0"/>
              </a:spcAft>
              <a:defRPr>
                <a:solidFill>
                  <a:schemeClr val="tx1"/>
                </a:solidFill>
                <a:latin typeface="Arial" charset="0"/>
                <a:ea typeface="ＭＳ Ｐゴシック" charset="-128"/>
              </a:defRPr>
            </a:lvl6pPr>
            <a:lvl7pPr marL="2971800" indent="-228600" defTabSz="457200" eaLnBrk="0" fontAlgn="base" hangingPunct="0">
              <a:spcBef>
                <a:spcPct val="0"/>
              </a:spcBef>
              <a:spcAft>
                <a:spcPct val="0"/>
              </a:spcAft>
              <a:defRPr>
                <a:solidFill>
                  <a:schemeClr val="tx1"/>
                </a:solidFill>
                <a:latin typeface="Arial" charset="0"/>
                <a:ea typeface="ＭＳ Ｐゴシック" charset="-128"/>
              </a:defRPr>
            </a:lvl7pPr>
            <a:lvl8pPr marL="3429000" indent="-228600" defTabSz="457200" eaLnBrk="0" fontAlgn="base" hangingPunct="0">
              <a:spcBef>
                <a:spcPct val="0"/>
              </a:spcBef>
              <a:spcAft>
                <a:spcPct val="0"/>
              </a:spcAft>
              <a:defRPr>
                <a:solidFill>
                  <a:schemeClr val="tx1"/>
                </a:solidFill>
                <a:latin typeface="Arial" charset="0"/>
                <a:ea typeface="ＭＳ Ｐゴシック" charset="-128"/>
              </a:defRPr>
            </a:lvl8pPr>
            <a:lvl9pPr marL="3886200" indent="-228600" defTabSz="457200" eaLnBrk="0" fontAlgn="base" hangingPunct="0">
              <a:spcBef>
                <a:spcPct val="0"/>
              </a:spcBef>
              <a:spcAft>
                <a:spcPct val="0"/>
              </a:spcAft>
              <a:defRPr>
                <a:solidFill>
                  <a:schemeClr val="tx1"/>
                </a:solidFill>
                <a:latin typeface="Arial" charset="0"/>
                <a:ea typeface="ＭＳ Ｐゴシック" charset="-128"/>
              </a:defRPr>
            </a:lvl9pPr>
          </a:lstStyle>
          <a:p>
            <a:pPr eaLnBrk="1" hangingPunct="1"/>
            <a:r>
              <a:rPr lang="en-US" altLang="en-US" dirty="0">
                <a:latin typeface="Tw Cen MT" charset="0"/>
              </a:rPr>
              <a:t>7. Find/Create Solutions</a:t>
            </a:r>
          </a:p>
        </p:txBody>
      </p:sp>
      <p:sp>
        <p:nvSpPr>
          <p:cNvPr id="7181" name="TextBox 15"/>
          <p:cNvSpPr txBox="1">
            <a:spLocks noChangeArrowheads="1"/>
          </p:cNvSpPr>
          <p:nvPr/>
        </p:nvSpPr>
        <p:spPr bwMode="auto">
          <a:xfrm>
            <a:off x="4456113" y="1634280"/>
            <a:ext cx="285046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ea typeface="ＭＳ Ｐゴシック" charset="-128"/>
              </a:defRPr>
            </a:lvl1pPr>
            <a:lvl2pPr marL="742950" indent="-285750" eaLnBrk="0" hangingPunct="0">
              <a:defRPr>
                <a:solidFill>
                  <a:schemeClr val="tx1"/>
                </a:solidFill>
                <a:latin typeface="Arial" charset="0"/>
                <a:ea typeface="ＭＳ Ｐゴシック" charset="-128"/>
              </a:defRPr>
            </a:lvl2pPr>
            <a:lvl3pPr marL="1143000" indent="-228600" eaLnBrk="0" hangingPunct="0">
              <a:defRPr>
                <a:solidFill>
                  <a:schemeClr val="tx1"/>
                </a:solidFill>
                <a:latin typeface="Arial" charset="0"/>
                <a:ea typeface="ＭＳ Ｐゴシック" charset="-128"/>
              </a:defRPr>
            </a:lvl3pPr>
            <a:lvl4pPr marL="1600200" indent="-228600" eaLnBrk="0" hangingPunct="0">
              <a:defRPr>
                <a:solidFill>
                  <a:schemeClr val="tx1"/>
                </a:solidFill>
                <a:latin typeface="Arial" charset="0"/>
                <a:ea typeface="ＭＳ Ｐゴシック" charset="-128"/>
              </a:defRPr>
            </a:lvl4pPr>
            <a:lvl5pPr marL="2057400" indent="-228600" eaLnBrk="0" hangingPunct="0">
              <a:defRPr>
                <a:solidFill>
                  <a:schemeClr val="tx1"/>
                </a:solidFill>
                <a:latin typeface="Arial" charset="0"/>
                <a:ea typeface="ＭＳ Ｐゴシック" charset="-128"/>
              </a:defRPr>
            </a:lvl5pPr>
            <a:lvl6pPr marL="2514600" indent="-228600" defTabSz="457200" eaLnBrk="0" fontAlgn="base" hangingPunct="0">
              <a:spcBef>
                <a:spcPct val="0"/>
              </a:spcBef>
              <a:spcAft>
                <a:spcPct val="0"/>
              </a:spcAft>
              <a:defRPr>
                <a:solidFill>
                  <a:schemeClr val="tx1"/>
                </a:solidFill>
                <a:latin typeface="Arial" charset="0"/>
                <a:ea typeface="ＭＳ Ｐゴシック" charset="-128"/>
              </a:defRPr>
            </a:lvl6pPr>
            <a:lvl7pPr marL="2971800" indent="-228600" defTabSz="457200" eaLnBrk="0" fontAlgn="base" hangingPunct="0">
              <a:spcBef>
                <a:spcPct val="0"/>
              </a:spcBef>
              <a:spcAft>
                <a:spcPct val="0"/>
              </a:spcAft>
              <a:defRPr>
                <a:solidFill>
                  <a:schemeClr val="tx1"/>
                </a:solidFill>
                <a:latin typeface="Arial" charset="0"/>
                <a:ea typeface="ＭＳ Ｐゴシック" charset="-128"/>
              </a:defRPr>
            </a:lvl7pPr>
            <a:lvl8pPr marL="3429000" indent="-228600" defTabSz="457200" eaLnBrk="0" fontAlgn="base" hangingPunct="0">
              <a:spcBef>
                <a:spcPct val="0"/>
              </a:spcBef>
              <a:spcAft>
                <a:spcPct val="0"/>
              </a:spcAft>
              <a:defRPr>
                <a:solidFill>
                  <a:schemeClr val="tx1"/>
                </a:solidFill>
                <a:latin typeface="Arial" charset="0"/>
                <a:ea typeface="ＭＳ Ｐゴシック" charset="-128"/>
              </a:defRPr>
            </a:lvl8pPr>
            <a:lvl9pPr marL="3886200" indent="-228600" defTabSz="457200" eaLnBrk="0" fontAlgn="base" hangingPunct="0">
              <a:spcBef>
                <a:spcPct val="0"/>
              </a:spcBef>
              <a:spcAft>
                <a:spcPct val="0"/>
              </a:spcAft>
              <a:defRPr>
                <a:solidFill>
                  <a:schemeClr val="tx1"/>
                </a:solidFill>
                <a:latin typeface="Arial" charset="0"/>
                <a:ea typeface="ＭＳ Ｐゴシック" charset="-128"/>
              </a:defRPr>
            </a:lvl9pPr>
          </a:lstStyle>
          <a:p>
            <a:pPr eaLnBrk="1" hangingPunct="1"/>
            <a:r>
              <a:rPr lang="en-US" altLang="en-US" dirty="0">
                <a:latin typeface="Tw Cen MT" charset="0"/>
              </a:rPr>
              <a:t>8. </a:t>
            </a:r>
            <a:r>
              <a:rPr lang="en-US" altLang="en-US" dirty="0" smtClean="0">
                <a:latin typeface="Tw Cen MT" charset="0"/>
              </a:rPr>
              <a:t>Do it - Implement </a:t>
            </a:r>
            <a:r>
              <a:rPr lang="en-US" altLang="en-US" dirty="0">
                <a:latin typeface="Tw Cen MT" charset="0"/>
              </a:rPr>
              <a:t>Solutions</a:t>
            </a:r>
          </a:p>
        </p:txBody>
      </p:sp>
      <p:cxnSp>
        <p:nvCxnSpPr>
          <p:cNvPr id="7182" name="Straight Connector 20"/>
          <p:cNvCxnSpPr>
            <a:cxnSpLocks noChangeShapeType="1"/>
          </p:cNvCxnSpPr>
          <p:nvPr/>
        </p:nvCxnSpPr>
        <p:spPr bwMode="auto">
          <a:xfrm>
            <a:off x="1143000" y="3503613"/>
            <a:ext cx="6477000" cy="1587"/>
          </a:xfrm>
          <a:prstGeom prst="line">
            <a:avLst/>
          </a:prstGeom>
          <a:noFill/>
          <a:ln w="19050">
            <a:solidFill>
              <a:schemeClr val="accent1"/>
            </a:solidFill>
            <a:prstDash val="dash"/>
            <a:round/>
            <a:headEnd/>
            <a:tailEnd/>
          </a:ln>
          <a:effectLst>
            <a:outerShdw dist="30000" dir="5400000" rotWithShape="0">
              <a:srgbClr val="808080">
                <a:alpha val="45000"/>
              </a:srgbClr>
            </a:outerShdw>
          </a:effectLst>
          <a:extLst>
            <a:ext uri="{909E8E84-426E-40DD-AFC4-6F175D3DCCD1}">
              <a14:hiddenFill xmlns:a14="http://schemas.microsoft.com/office/drawing/2010/main">
                <a:noFill/>
              </a14:hiddenFill>
            </a:ext>
          </a:extLst>
        </p:spPr>
      </p:cxnSp>
      <p:sp>
        <p:nvSpPr>
          <p:cNvPr id="7183" name="TextBox 14"/>
          <p:cNvSpPr txBox="1">
            <a:spLocks noChangeArrowheads="1"/>
          </p:cNvSpPr>
          <p:nvPr/>
        </p:nvSpPr>
        <p:spPr bwMode="auto">
          <a:xfrm>
            <a:off x="1263650" y="5602288"/>
            <a:ext cx="5822950" cy="646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ea typeface="ＭＳ Ｐゴシック" charset="-128"/>
              </a:defRPr>
            </a:lvl1pPr>
            <a:lvl2pPr marL="742950" indent="-285750" eaLnBrk="0" hangingPunct="0">
              <a:defRPr>
                <a:solidFill>
                  <a:schemeClr val="tx1"/>
                </a:solidFill>
                <a:latin typeface="Arial" charset="0"/>
                <a:ea typeface="ＭＳ Ｐゴシック" charset="-128"/>
              </a:defRPr>
            </a:lvl2pPr>
            <a:lvl3pPr marL="1143000" indent="-228600" eaLnBrk="0" hangingPunct="0">
              <a:defRPr>
                <a:solidFill>
                  <a:schemeClr val="tx1"/>
                </a:solidFill>
                <a:latin typeface="Arial" charset="0"/>
                <a:ea typeface="ＭＳ Ｐゴシック" charset="-128"/>
              </a:defRPr>
            </a:lvl3pPr>
            <a:lvl4pPr marL="1600200" indent="-228600" eaLnBrk="0" hangingPunct="0">
              <a:defRPr>
                <a:solidFill>
                  <a:schemeClr val="tx1"/>
                </a:solidFill>
                <a:latin typeface="Arial" charset="0"/>
                <a:ea typeface="ＭＳ Ｐゴシック" charset="-128"/>
              </a:defRPr>
            </a:lvl4pPr>
            <a:lvl5pPr marL="2057400" indent="-228600" eaLnBrk="0" hangingPunct="0">
              <a:defRPr>
                <a:solidFill>
                  <a:schemeClr val="tx1"/>
                </a:solidFill>
                <a:latin typeface="Arial" charset="0"/>
                <a:ea typeface="ＭＳ Ｐゴシック" charset="-128"/>
              </a:defRPr>
            </a:lvl5pPr>
            <a:lvl6pPr marL="2514600" indent="-228600" defTabSz="457200" eaLnBrk="0" fontAlgn="base" hangingPunct="0">
              <a:spcBef>
                <a:spcPct val="0"/>
              </a:spcBef>
              <a:spcAft>
                <a:spcPct val="0"/>
              </a:spcAft>
              <a:defRPr>
                <a:solidFill>
                  <a:schemeClr val="tx1"/>
                </a:solidFill>
                <a:latin typeface="Arial" charset="0"/>
                <a:ea typeface="ＭＳ Ｐゴシック" charset="-128"/>
              </a:defRPr>
            </a:lvl6pPr>
            <a:lvl7pPr marL="2971800" indent="-228600" defTabSz="457200" eaLnBrk="0" fontAlgn="base" hangingPunct="0">
              <a:spcBef>
                <a:spcPct val="0"/>
              </a:spcBef>
              <a:spcAft>
                <a:spcPct val="0"/>
              </a:spcAft>
              <a:defRPr>
                <a:solidFill>
                  <a:schemeClr val="tx1"/>
                </a:solidFill>
                <a:latin typeface="Arial" charset="0"/>
                <a:ea typeface="ＭＳ Ｐゴシック" charset="-128"/>
              </a:defRPr>
            </a:lvl7pPr>
            <a:lvl8pPr marL="3429000" indent="-228600" defTabSz="457200" eaLnBrk="0" fontAlgn="base" hangingPunct="0">
              <a:spcBef>
                <a:spcPct val="0"/>
              </a:spcBef>
              <a:spcAft>
                <a:spcPct val="0"/>
              </a:spcAft>
              <a:defRPr>
                <a:solidFill>
                  <a:schemeClr val="tx1"/>
                </a:solidFill>
                <a:latin typeface="Arial" charset="0"/>
                <a:ea typeface="ＭＳ Ｐゴシック" charset="-128"/>
              </a:defRPr>
            </a:lvl8pPr>
            <a:lvl9pPr marL="3886200" indent="-228600" defTabSz="457200" eaLnBrk="0" fontAlgn="base" hangingPunct="0">
              <a:spcBef>
                <a:spcPct val="0"/>
              </a:spcBef>
              <a:spcAft>
                <a:spcPct val="0"/>
              </a:spcAft>
              <a:defRPr>
                <a:solidFill>
                  <a:schemeClr val="tx1"/>
                </a:solidFill>
                <a:latin typeface="Arial" charset="0"/>
                <a:ea typeface="ＭＳ Ｐゴシック" charset="-128"/>
              </a:defRPr>
            </a:lvl9pPr>
          </a:lstStyle>
          <a:p>
            <a:pPr algn="ctr" eaLnBrk="1" hangingPunct="1"/>
            <a:r>
              <a:rPr lang="en-US" altLang="en-US" b="1" dirty="0">
                <a:latin typeface="Tw Cen MT" charset="0"/>
              </a:rPr>
              <a:t>Abdicating and being accountable are two approaches to circumstances and solutions</a:t>
            </a:r>
          </a:p>
        </p:txBody>
      </p:sp>
      <p:sp>
        <p:nvSpPr>
          <p:cNvPr id="7184" name="TextBox 15"/>
          <p:cNvSpPr txBox="1">
            <a:spLocks noChangeArrowheads="1"/>
          </p:cNvSpPr>
          <p:nvPr/>
        </p:nvSpPr>
        <p:spPr bwMode="auto">
          <a:xfrm>
            <a:off x="493713" y="6477000"/>
            <a:ext cx="8116887" cy="261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ea typeface="ＭＳ Ｐゴシック" charset="-128"/>
              </a:defRPr>
            </a:lvl1pPr>
            <a:lvl2pPr marL="742950" indent="-285750" eaLnBrk="0" hangingPunct="0">
              <a:defRPr>
                <a:solidFill>
                  <a:schemeClr val="tx1"/>
                </a:solidFill>
                <a:latin typeface="Arial" charset="0"/>
                <a:ea typeface="ＭＳ Ｐゴシック" charset="-128"/>
              </a:defRPr>
            </a:lvl2pPr>
            <a:lvl3pPr marL="1143000" indent="-228600" eaLnBrk="0" hangingPunct="0">
              <a:defRPr>
                <a:solidFill>
                  <a:schemeClr val="tx1"/>
                </a:solidFill>
                <a:latin typeface="Arial" charset="0"/>
                <a:ea typeface="ＭＳ Ｐゴシック" charset="-128"/>
              </a:defRPr>
            </a:lvl3pPr>
            <a:lvl4pPr marL="1600200" indent="-228600" eaLnBrk="0" hangingPunct="0">
              <a:defRPr>
                <a:solidFill>
                  <a:schemeClr val="tx1"/>
                </a:solidFill>
                <a:latin typeface="Arial" charset="0"/>
                <a:ea typeface="ＭＳ Ｐゴシック" charset="-128"/>
              </a:defRPr>
            </a:lvl4pPr>
            <a:lvl5pPr marL="2057400" indent="-228600" eaLnBrk="0" hangingPunct="0">
              <a:defRPr>
                <a:solidFill>
                  <a:schemeClr val="tx1"/>
                </a:solidFill>
                <a:latin typeface="Arial" charset="0"/>
                <a:ea typeface="ＭＳ Ｐゴシック" charset="-128"/>
              </a:defRPr>
            </a:lvl5pPr>
            <a:lvl6pPr marL="2514600" indent="-228600" defTabSz="457200" eaLnBrk="0" fontAlgn="base" hangingPunct="0">
              <a:spcBef>
                <a:spcPct val="0"/>
              </a:spcBef>
              <a:spcAft>
                <a:spcPct val="0"/>
              </a:spcAft>
              <a:defRPr>
                <a:solidFill>
                  <a:schemeClr val="tx1"/>
                </a:solidFill>
                <a:latin typeface="Arial" charset="0"/>
                <a:ea typeface="ＭＳ Ｐゴシック" charset="-128"/>
              </a:defRPr>
            </a:lvl6pPr>
            <a:lvl7pPr marL="2971800" indent="-228600" defTabSz="457200" eaLnBrk="0" fontAlgn="base" hangingPunct="0">
              <a:spcBef>
                <a:spcPct val="0"/>
              </a:spcBef>
              <a:spcAft>
                <a:spcPct val="0"/>
              </a:spcAft>
              <a:defRPr>
                <a:solidFill>
                  <a:schemeClr val="tx1"/>
                </a:solidFill>
                <a:latin typeface="Arial" charset="0"/>
                <a:ea typeface="ＭＳ Ｐゴシック" charset="-128"/>
              </a:defRPr>
            </a:lvl7pPr>
            <a:lvl8pPr marL="3429000" indent="-228600" defTabSz="457200" eaLnBrk="0" fontAlgn="base" hangingPunct="0">
              <a:spcBef>
                <a:spcPct val="0"/>
              </a:spcBef>
              <a:spcAft>
                <a:spcPct val="0"/>
              </a:spcAft>
              <a:defRPr>
                <a:solidFill>
                  <a:schemeClr val="tx1"/>
                </a:solidFill>
                <a:latin typeface="Arial" charset="0"/>
                <a:ea typeface="ＭＳ Ｐゴシック" charset="-128"/>
              </a:defRPr>
            </a:lvl8pPr>
            <a:lvl9pPr marL="3886200" indent="-228600" defTabSz="457200" eaLnBrk="0" fontAlgn="base" hangingPunct="0">
              <a:spcBef>
                <a:spcPct val="0"/>
              </a:spcBef>
              <a:spcAft>
                <a:spcPct val="0"/>
              </a:spcAft>
              <a:defRPr>
                <a:solidFill>
                  <a:schemeClr val="tx1"/>
                </a:solidFill>
                <a:latin typeface="Arial" charset="0"/>
                <a:ea typeface="ＭＳ Ｐゴシック" charset="-128"/>
              </a:defRPr>
            </a:lvl9pPr>
          </a:lstStyle>
          <a:p>
            <a:pPr eaLnBrk="1" hangingPunct="1"/>
            <a:r>
              <a:rPr lang="en-US" altLang="en-US" sz="1100"/>
              <a:t>Adapted from William Issac’s 1992 working paper, The Ladder of Influence, published by MIT Center for Organizational Learning </a:t>
            </a:r>
          </a:p>
        </p:txBody>
      </p:sp>
    </p:spTree>
    <p:extLst>
      <p:ext uri="{BB962C8B-B14F-4D97-AF65-F5344CB8AC3E}">
        <p14:creationId xmlns:p14="http://schemas.microsoft.com/office/powerpoint/2010/main" val="87163357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a:xfrm>
            <a:off x="612775" y="228600"/>
            <a:ext cx="8153400" cy="990600"/>
          </a:xfrm>
        </p:spPr>
        <p:txBody>
          <a:bodyPr/>
          <a:lstStyle/>
          <a:p>
            <a:pPr eaLnBrk="1" hangingPunct="1"/>
            <a:r>
              <a:rPr lang="en-US" altLang="en-US" smtClean="0">
                <a:ea typeface="ＭＳ Ｐゴシック" charset="-128"/>
              </a:rPr>
              <a:t>Two Approaches to Life</a:t>
            </a:r>
          </a:p>
        </p:txBody>
      </p:sp>
      <p:sp>
        <p:nvSpPr>
          <p:cNvPr id="8195" name="Content Placeholder 2"/>
          <p:cNvSpPr>
            <a:spLocks noGrp="1"/>
          </p:cNvSpPr>
          <p:nvPr>
            <p:ph sz="quarter" idx="1"/>
          </p:nvPr>
        </p:nvSpPr>
        <p:spPr>
          <a:xfrm>
            <a:off x="612775" y="1600200"/>
            <a:ext cx="8153400" cy="4495800"/>
          </a:xfrm>
        </p:spPr>
        <p:txBody>
          <a:bodyPr>
            <a:normAutofit/>
          </a:bodyPr>
          <a:lstStyle/>
          <a:p>
            <a:pPr eaLnBrk="1" hangingPunct="1"/>
            <a:r>
              <a:rPr lang="en-US" altLang="en-US" sz="2800" smtClean="0">
                <a:ea typeface="ＭＳ Ｐゴシック" charset="-128"/>
              </a:rPr>
              <a:t>In any situation, especially uncomfortable or intense ones, you can choose to be</a:t>
            </a:r>
            <a:r>
              <a:rPr lang="en-US" altLang="en-US" sz="2800" b="1" smtClean="0">
                <a:ea typeface="ＭＳ Ｐゴシック" charset="-128"/>
              </a:rPr>
              <a:t> accountable </a:t>
            </a:r>
            <a:r>
              <a:rPr lang="en-US" altLang="en-US" sz="2800" smtClean="0">
                <a:ea typeface="ＭＳ Ｐゴシック" charset="-128"/>
              </a:rPr>
              <a:t>for what happens next, or you can choose to </a:t>
            </a:r>
            <a:r>
              <a:rPr lang="en-US" altLang="en-US" sz="2800" b="1" smtClean="0">
                <a:ea typeface="ＭＳ Ｐゴシック" charset="-128"/>
              </a:rPr>
              <a:t>abdicate</a:t>
            </a:r>
            <a:r>
              <a:rPr lang="en-US" altLang="en-US" sz="2800" smtClean="0">
                <a:ea typeface="ＭＳ Ｐゴシック" charset="-128"/>
              </a:rPr>
              <a:t> responsibility for the circumstances and their resolution.  The Ladder of Accountability describes eight levels of accountability.  The bottom four describe a stance generally focused on the past or avoiding discomfort in the present.  Choices higher on the ladder tend to decrease anxiety, and in the long run, lead to greater results and enhance relationships.</a:t>
            </a:r>
          </a:p>
        </p:txBody>
      </p:sp>
    </p:spTree>
    <p:extLst>
      <p:ext uri="{BB962C8B-B14F-4D97-AF65-F5344CB8AC3E}">
        <p14:creationId xmlns:p14="http://schemas.microsoft.com/office/powerpoint/2010/main" val="62616587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title"/>
          </p:nvPr>
        </p:nvSpPr>
        <p:spPr>
          <a:xfrm>
            <a:off x="612775" y="228600"/>
            <a:ext cx="8153400" cy="990600"/>
          </a:xfrm>
        </p:spPr>
        <p:txBody>
          <a:bodyPr/>
          <a:lstStyle/>
          <a:p>
            <a:pPr eaLnBrk="1" hangingPunct="1"/>
            <a:r>
              <a:rPr lang="en-US" altLang="en-US" smtClean="0">
                <a:ea typeface="ＭＳ Ｐゴシック" charset="-128"/>
              </a:rPr>
              <a:t>Key Points</a:t>
            </a:r>
          </a:p>
        </p:txBody>
      </p:sp>
      <p:sp>
        <p:nvSpPr>
          <p:cNvPr id="9219" name="Content Placeholder 2"/>
          <p:cNvSpPr>
            <a:spLocks noGrp="1"/>
          </p:cNvSpPr>
          <p:nvPr>
            <p:ph sz="quarter" idx="1"/>
          </p:nvPr>
        </p:nvSpPr>
        <p:spPr>
          <a:xfrm>
            <a:off x="612775" y="1600200"/>
            <a:ext cx="8153400" cy="4495800"/>
          </a:xfrm>
        </p:spPr>
        <p:txBody>
          <a:bodyPr/>
          <a:lstStyle/>
          <a:p>
            <a:pPr eaLnBrk="1" hangingPunct="1">
              <a:lnSpc>
                <a:spcPct val="80000"/>
              </a:lnSpc>
            </a:pPr>
            <a:r>
              <a:rPr lang="en-US" altLang="en-US" sz="2500" smtClean="0">
                <a:ea typeface="ＭＳ Ｐゴシック" charset="-128"/>
              </a:rPr>
              <a:t>More choices are available as one moves up the ladder.</a:t>
            </a:r>
          </a:p>
          <a:p>
            <a:pPr eaLnBrk="1" hangingPunct="1">
              <a:lnSpc>
                <a:spcPct val="80000"/>
              </a:lnSpc>
            </a:pPr>
            <a:r>
              <a:rPr lang="en-US" altLang="en-US" sz="2500" smtClean="0">
                <a:ea typeface="ＭＳ Ｐゴシック" charset="-128"/>
              </a:rPr>
              <a:t>Accepting responsibility for the outcome is not the same as accepting blame for the circumstances that led to a situation.</a:t>
            </a:r>
          </a:p>
          <a:p>
            <a:pPr eaLnBrk="1" hangingPunct="1">
              <a:lnSpc>
                <a:spcPct val="80000"/>
              </a:lnSpc>
            </a:pPr>
            <a:r>
              <a:rPr lang="en-US" altLang="en-US" sz="2500" smtClean="0">
                <a:ea typeface="ＭＳ Ｐゴシック" charset="-128"/>
              </a:rPr>
              <a:t>People often move down this ladder in response to intensity beyond their tolerance.</a:t>
            </a:r>
          </a:p>
          <a:p>
            <a:pPr eaLnBrk="1" hangingPunct="1">
              <a:lnSpc>
                <a:spcPct val="80000"/>
              </a:lnSpc>
            </a:pPr>
            <a:r>
              <a:rPr lang="en-US" altLang="en-US" sz="2500" smtClean="0">
                <a:ea typeface="ＭＳ Ｐゴシック" charset="-128"/>
              </a:rPr>
              <a:t>The greater the percentage of people in an organization who choose stances in the top portion of the ladder of accountability, the greater the chance the organization has of being successful in attaining goals and a higher level of collaboration.</a:t>
            </a:r>
          </a:p>
          <a:p>
            <a:pPr eaLnBrk="1" hangingPunct="1">
              <a:lnSpc>
                <a:spcPct val="80000"/>
              </a:lnSpc>
            </a:pPr>
            <a:r>
              <a:rPr lang="en-US" altLang="en-US" sz="2500" smtClean="0">
                <a:ea typeface="ＭＳ Ｐゴシック" charset="-128"/>
              </a:rPr>
              <a:t>Generally, the lower portion of the ladder includes more reactive behavior and a greater sense of helplessness.</a:t>
            </a:r>
          </a:p>
        </p:txBody>
      </p:sp>
    </p:spTree>
    <p:extLst>
      <p:ext uri="{BB962C8B-B14F-4D97-AF65-F5344CB8AC3E}">
        <p14:creationId xmlns:p14="http://schemas.microsoft.com/office/powerpoint/2010/main" val="112311732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a:xfrm>
            <a:off x="612775" y="228600"/>
            <a:ext cx="8153400" cy="990600"/>
          </a:xfrm>
        </p:spPr>
        <p:txBody>
          <a:bodyPr/>
          <a:lstStyle/>
          <a:p>
            <a:pPr eaLnBrk="1" hangingPunct="1"/>
            <a:r>
              <a:rPr lang="en-US" altLang="en-US" smtClean="0">
                <a:ea typeface="ＭＳ Ｐゴシック" charset="-128"/>
              </a:rPr>
              <a:t>Ladder of Accountability Skills</a:t>
            </a:r>
          </a:p>
        </p:txBody>
      </p:sp>
      <p:sp>
        <p:nvSpPr>
          <p:cNvPr id="10243" name="Content Placeholder 2"/>
          <p:cNvSpPr>
            <a:spLocks noGrp="1"/>
          </p:cNvSpPr>
          <p:nvPr>
            <p:ph sz="quarter" idx="1"/>
          </p:nvPr>
        </p:nvSpPr>
        <p:spPr>
          <a:xfrm>
            <a:off x="612775" y="1600200"/>
            <a:ext cx="8153400" cy="4495800"/>
          </a:xfrm>
        </p:spPr>
        <p:txBody>
          <a:bodyPr/>
          <a:lstStyle/>
          <a:p>
            <a:pPr eaLnBrk="1" hangingPunct="1">
              <a:lnSpc>
                <a:spcPct val="90000"/>
              </a:lnSpc>
              <a:buFont typeface="Wingdings" charset="2"/>
              <a:buNone/>
            </a:pPr>
            <a:r>
              <a:rPr lang="en-US" altLang="en-US" sz="2700" b="1" i="1" smtClean="0">
                <a:ea typeface="ＭＳ Ｐゴシック" charset="-128"/>
              </a:rPr>
              <a:t>The ladder of accountability may be used to:</a:t>
            </a:r>
          </a:p>
          <a:p>
            <a:pPr eaLnBrk="1" hangingPunct="1">
              <a:lnSpc>
                <a:spcPct val="90000"/>
              </a:lnSpc>
            </a:pPr>
            <a:r>
              <a:rPr lang="en-US" altLang="en-US" sz="2700" b="1" smtClean="0">
                <a:ea typeface="ＭＳ Ｐゴシック" charset="-128"/>
              </a:rPr>
              <a:t>Evaluate</a:t>
            </a:r>
            <a:r>
              <a:rPr lang="en-US" altLang="en-US" sz="2700" smtClean="0">
                <a:ea typeface="ＭＳ Ｐゴシック" charset="-128"/>
              </a:rPr>
              <a:t> – Identify your current stance.  Apply descriptions of the various levels to your own behavior in a given situation.  Where are you?</a:t>
            </a:r>
          </a:p>
          <a:p>
            <a:pPr eaLnBrk="1" hangingPunct="1">
              <a:lnSpc>
                <a:spcPct val="90000"/>
              </a:lnSpc>
            </a:pPr>
            <a:r>
              <a:rPr lang="en-US" altLang="en-US" sz="2700" b="1" smtClean="0">
                <a:ea typeface="ＭＳ Ｐゴシック" charset="-128"/>
              </a:rPr>
              <a:t>Choose</a:t>
            </a:r>
            <a:r>
              <a:rPr lang="en-US" altLang="en-US" sz="2700" smtClean="0">
                <a:ea typeface="ＭＳ Ｐゴシック" charset="-128"/>
              </a:rPr>
              <a:t> – Where do you want to be?  Practice making distinctions between why you would choose one level over another.</a:t>
            </a:r>
          </a:p>
          <a:p>
            <a:pPr eaLnBrk="1" hangingPunct="1">
              <a:lnSpc>
                <a:spcPct val="90000"/>
              </a:lnSpc>
            </a:pPr>
            <a:r>
              <a:rPr lang="en-US" altLang="en-US" sz="2700" b="1" smtClean="0">
                <a:ea typeface="ＭＳ Ｐゴシック" charset="-128"/>
              </a:rPr>
              <a:t>Act</a:t>
            </a:r>
            <a:r>
              <a:rPr lang="en-US" altLang="en-US" sz="2700" smtClean="0">
                <a:ea typeface="ＭＳ Ｐゴシック" charset="-128"/>
              </a:rPr>
              <a:t> – What do you need to do differently if you want to take a stance on a different rung of the ladder of accountability?  Practice the actions needed to be consistent with your choices.</a:t>
            </a:r>
          </a:p>
        </p:txBody>
      </p:sp>
    </p:spTree>
    <p:extLst>
      <p:ext uri="{BB962C8B-B14F-4D97-AF65-F5344CB8AC3E}">
        <p14:creationId xmlns:p14="http://schemas.microsoft.com/office/powerpoint/2010/main" val="332693298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2775" y="228600"/>
            <a:ext cx="8153400" cy="990600"/>
          </a:xfrm>
        </p:spPr>
        <p:txBody>
          <a:bodyPr>
            <a:normAutofit/>
          </a:bodyPr>
          <a:lstStyle/>
          <a:p>
            <a:pPr eaLnBrk="1" hangingPunct="1">
              <a:defRPr/>
            </a:pPr>
            <a:r>
              <a:rPr lang="en-US" sz="4000" dirty="0" smtClean="0">
                <a:cs typeface="+mj-cs"/>
              </a:rPr>
              <a:t>Ladder of Accountability Exercise</a:t>
            </a:r>
          </a:p>
        </p:txBody>
      </p:sp>
      <p:sp>
        <p:nvSpPr>
          <p:cNvPr id="11267" name="Content Placeholder 2"/>
          <p:cNvSpPr>
            <a:spLocks noGrp="1"/>
          </p:cNvSpPr>
          <p:nvPr>
            <p:ph sz="quarter" idx="1"/>
          </p:nvPr>
        </p:nvSpPr>
        <p:spPr>
          <a:xfrm>
            <a:off x="612775" y="1600200"/>
            <a:ext cx="8153400" cy="4495800"/>
          </a:xfrm>
        </p:spPr>
        <p:txBody>
          <a:bodyPr/>
          <a:lstStyle/>
          <a:p>
            <a:pPr eaLnBrk="1" hangingPunct="1">
              <a:buFont typeface="Wingdings" charset="2"/>
              <a:buNone/>
            </a:pPr>
            <a:r>
              <a:rPr lang="en-US" altLang="en-US" b="1" i="1" dirty="0" smtClean="0">
                <a:ea typeface="ＭＳ Ｐゴシック" charset="-128"/>
              </a:rPr>
              <a:t>	Please take a moment to identify a current challenge you are facing in your professional life</a:t>
            </a:r>
            <a:r>
              <a:rPr lang="en-US" altLang="en-US" dirty="0" smtClean="0">
                <a:ea typeface="ＭＳ Ｐゴシック" charset="-128"/>
              </a:rPr>
              <a:t>.</a:t>
            </a:r>
          </a:p>
          <a:p>
            <a:pPr eaLnBrk="1" hangingPunct="1">
              <a:buFont typeface="Tw Cen MT" charset="0"/>
              <a:buAutoNum type="arabicPeriod"/>
            </a:pPr>
            <a:r>
              <a:rPr lang="en-US" altLang="en-US" dirty="0" smtClean="0">
                <a:ea typeface="ＭＳ Ｐゴシック" charset="-128"/>
              </a:rPr>
              <a:t>Where on the ladder of accountability is your current stance regarding this challenge?</a:t>
            </a:r>
          </a:p>
          <a:p>
            <a:pPr eaLnBrk="1" hangingPunct="1">
              <a:buFont typeface="Tw Cen MT" charset="0"/>
              <a:buAutoNum type="arabicPeriod"/>
            </a:pPr>
            <a:r>
              <a:rPr lang="en-US" altLang="en-US" dirty="0" smtClean="0">
                <a:ea typeface="ＭＳ Ｐゴシック" charset="-128"/>
              </a:rPr>
              <a:t>What would you have to do to shift up at least one step?</a:t>
            </a:r>
          </a:p>
          <a:p>
            <a:pPr eaLnBrk="1" hangingPunct="1">
              <a:buFont typeface="Tw Cen MT" charset="0"/>
              <a:buAutoNum type="arabicPeriod"/>
            </a:pPr>
            <a:r>
              <a:rPr lang="en-US" altLang="en-US" dirty="0" smtClean="0">
                <a:ea typeface="ＭＳ Ｐゴシック" charset="-128"/>
              </a:rPr>
              <a:t>What would you risk in shifting your stance?</a:t>
            </a:r>
          </a:p>
        </p:txBody>
      </p:sp>
    </p:spTree>
    <p:extLst>
      <p:ext uri="{BB962C8B-B14F-4D97-AF65-F5344CB8AC3E}">
        <p14:creationId xmlns:p14="http://schemas.microsoft.com/office/powerpoint/2010/main" val="167265125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Understanding Sponsorship – Influence in organizational change</a:t>
            </a:r>
            <a:endParaRPr lang="en-US" dirty="0"/>
          </a:p>
        </p:txBody>
      </p:sp>
      <p:sp>
        <p:nvSpPr>
          <p:cNvPr id="3" name="Content Placeholder 2"/>
          <p:cNvSpPr>
            <a:spLocks noGrp="1"/>
          </p:cNvSpPr>
          <p:nvPr>
            <p:ph sz="quarter" idx="1"/>
          </p:nvPr>
        </p:nvSpPr>
        <p:spPr/>
        <p:txBody>
          <a:bodyPr>
            <a:normAutofit fontScale="77500" lnSpcReduction="20000"/>
          </a:bodyPr>
          <a:lstStyle/>
          <a:p>
            <a:r>
              <a:rPr lang="en-US" dirty="0" smtClean="0"/>
              <a:t>Sponsor and Co-Sponsor</a:t>
            </a:r>
          </a:p>
          <a:p>
            <a:pPr lvl="1"/>
            <a:r>
              <a:rPr lang="en-US" dirty="0" smtClean="0"/>
              <a:t>Sets the Vision</a:t>
            </a:r>
          </a:p>
          <a:p>
            <a:pPr lvl="1"/>
            <a:r>
              <a:rPr lang="en-US" dirty="0" smtClean="0"/>
              <a:t>Legitimate authority (can apply consequences &amp; resources</a:t>
            </a:r>
          </a:p>
          <a:p>
            <a:pPr lvl="1"/>
            <a:r>
              <a:rPr lang="en-US" dirty="0" smtClean="0"/>
              <a:t>Can drive change and alignment</a:t>
            </a:r>
          </a:p>
          <a:p>
            <a:pPr lvl="1"/>
            <a:r>
              <a:rPr lang="en-US" dirty="0" smtClean="0"/>
              <a:t>Must not settle for chaos in the system</a:t>
            </a:r>
          </a:p>
          <a:p>
            <a:pPr lvl="1"/>
            <a:r>
              <a:rPr lang="en-US" dirty="0" smtClean="0"/>
              <a:t>Highly influential in hiring and performance evaluations</a:t>
            </a:r>
          </a:p>
          <a:p>
            <a:r>
              <a:rPr lang="en-US" dirty="0" smtClean="0"/>
              <a:t>Change Agent</a:t>
            </a:r>
          </a:p>
          <a:p>
            <a:pPr lvl="1"/>
            <a:r>
              <a:rPr lang="en-US" dirty="0" smtClean="0"/>
              <a:t>Facilitates change</a:t>
            </a:r>
          </a:p>
          <a:p>
            <a:pPr lvl="1"/>
            <a:r>
              <a:rPr lang="en-US" dirty="0" smtClean="0"/>
              <a:t>Working outside your department with other departments</a:t>
            </a:r>
          </a:p>
          <a:p>
            <a:r>
              <a:rPr lang="en-US" dirty="0" smtClean="0"/>
              <a:t>Target</a:t>
            </a:r>
          </a:p>
          <a:p>
            <a:pPr lvl="1"/>
            <a:r>
              <a:rPr lang="en-US" dirty="0" smtClean="0"/>
              <a:t>Implementers</a:t>
            </a:r>
          </a:p>
          <a:p>
            <a:pPr lvl="1"/>
            <a:r>
              <a:rPr lang="en-US" dirty="0" smtClean="0"/>
              <a:t>Responsible for completing tasks &amp; actions</a:t>
            </a:r>
          </a:p>
          <a:p>
            <a:pPr lvl="1"/>
            <a:r>
              <a:rPr lang="en-US" dirty="0" smtClean="0"/>
              <a:t>Learn how to raise issues</a:t>
            </a:r>
          </a:p>
          <a:p>
            <a:pPr lvl="1"/>
            <a:endParaRPr lang="en-US" dirty="0"/>
          </a:p>
        </p:txBody>
      </p:sp>
    </p:spTree>
    <p:extLst>
      <p:ext uri="{BB962C8B-B14F-4D97-AF65-F5344CB8AC3E}">
        <p14:creationId xmlns:p14="http://schemas.microsoft.com/office/powerpoint/2010/main" val="314228597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9 Influencing Strategies</a:t>
            </a:r>
            <a:endParaRPr lang="en-US" dirty="0"/>
          </a:p>
        </p:txBody>
      </p:sp>
      <p:sp>
        <p:nvSpPr>
          <p:cNvPr id="3" name="Content Placeholder 2"/>
          <p:cNvSpPr>
            <a:spLocks noGrp="1"/>
          </p:cNvSpPr>
          <p:nvPr>
            <p:ph sz="quarter" idx="1"/>
          </p:nvPr>
        </p:nvSpPr>
        <p:spPr/>
        <p:txBody>
          <a:bodyPr>
            <a:normAutofit lnSpcReduction="10000"/>
          </a:bodyPr>
          <a:lstStyle/>
          <a:p>
            <a:r>
              <a:rPr lang="en-US" dirty="0" smtClean="0"/>
              <a:t>How do we do it?  What strategies do we use when we’re influencing others? Which strategies are most effective?</a:t>
            </a:r>
          </a:p>
          <a:p>
            <a:r>
              <a:rPr lang="en-US" dirty="0" smtClean="0"/>
              <a:t>When we’re at our best, we choose from – and combine – 9 key strategies.  These specific behaviors that help us influence others more successfully.</a:t>
            </a:r>
          </a:p>
          <a:p>
            <a:r>
              <a:rPr lang="en-US" dirty="0" smtClean="0"/>
              <a:t>There are </a:t>
            </a:r>
            <a:r>
              <a:rPr lang="en-US" b="1" dirty="0" smtClean="0">
                <a:solidFill>
                  <a:srgbClr val="3333CC"/>
                </a:solidFill>
              </a:rPr>
              <a:t>no</a:t>
            </a:r>
            <a:r>
              <a:rPr lang="en-US" dirty="0" smtClean="0"/>
              <a:t> right or wrong strategies.  All 9 can make our conversations more effective, in the right situation.</a:t>
            </a:r>
          </a:p>
          <a:p>
            <a:endParaRPr lang="en-US" dirty="0"/>
          </a:p>
        </p:txBody>
      </p:sp>
    </p:spTree>
    <p:extLst>
      <p:ext uri="{BB962C8B-B14F-4D97-AF65-F5344CB8AC3E}">
        <p14:creationId xmlns:p14="http://schemas.microsoft.com/office/powerpoint/2010/main" val="395130465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Power, Influence, and Persuasion </a:t>
            </a:r>
            <a:br>
              <a:rPr lang="en-US" dirty="0"/>
            </a:br>
            <a:r>
              <a:rPr lang="en-US" dirty="0"/>
              <a:t>Through the Ages</a:t>
            </a:r>
          </a:p>
        </p:txBody>
      </p:sp>
      <p:sp>
        <p:nvSpPr>
          <p:cNvPr id="3" name="Content Placeholder 2"/>
          <p:cNvSpPr>
            <a:spLocks noGrp="1"/>
          </p:cNvSpPr>
          <p:nvPr>
            <p:ph sz="quarter" idx="1"/>
          </p:nvPr>
        </p:nvSpPr>
        <p:spPr/>
        <p:txBody>
          <a:bodyPr>
            <a:normAutofit fontScale="77500" lnSpcReduction="20000"/>
          </a:bodyPr>
          <a:lstStyle/>
          <a:p>
            <a:pPr marL="0" indent="0">
              <a:buNone/>
            </a:pPr>
            <a:endParaRPr lang="en-US" dirty="0" smtClean="0"/>
          </a:p>
          <a:p>
            <a:pPr marL="0" indent="0">
              <a:buNone/>
            </a:pPr>
            <a:r>
              <a:rPr lang="en-US" dirty="0" smtClean="0"/>
              <a:t>When </a:t>
            </a:r>
            <a:r>
              <a:rPr lang="en-US" dirty="0"/>
              <a:t>the conduct of men is designed to be </a:t>
            </a:r>
            <a:r>
              <a:rPr lang="en-US" dirty="0" smtClean="0"/>
              <a:t>influenced, persuasion</a:t>
            </a:r>
            <a:r>
              <a:rPr lang="en-US" dirty="0"/>
              <a:t>, kind unassuming persuasion, should ever </a:t>
            </a:r>
            <a:r>
              <a:rPr lang="en-US" dirty="0" smtClean="0"/>
              <a:t>be adopted.</a:t>
            </a:r>
          </a:p>
          <a:p>
            <a:pPr marL="0" indent="0">
              <a:buNone/>
            </a:pPr>
            <a:endParaRPr lang="en-US" dirty="0"/>
          </a:p>
          <a:p>
            <a:pPr marL="0" indent="0">
              <a:buNone/>
            </a:pPr>
            <a:r>
              <a:rPr lang="en-US" dirty="0"/>
              <a:t>It is an old and true maxim that 'a drop of honey </a:t>
            </a:r>
            <a:r>
              <a:rPr lang="en-US" dirty="0" smtClean="0"/>
              <a:t>catches more </a:t>
            </a:r>
            <a:r>
              <a:rPr lang="en-US" dirty="0"/>
              <a:t>flies than a gallon of gall.' So with men. If you </a:t>
            </a:r>
            <a:r>
              <a:rPr lang="en-US" dirty="0" smtClean="0"/>
              <a:t>would win </a:t>
            </a:r>
            <a:r>
              <a:rPr lang="en-US" dirty="0"/>
              <a:t>a man to your cause, first convince him that you are </a:t>
            </a:r>
            <a:r>
              <a:rPr lang="en-US" dirty="0" smtClean="0"/>
              <a:t>his sincere </a:t>
            </a:r>
            <a:r>
              <a:rPr lang="en-US" dirty="0"/>
              <a:t>friend</a:t>
            </a:r>
            <a:r>
              <a:rPr lang="en-US" dirty="0" smtClean="0"/>
              <a:t>.</a:t>
            </a:r>
          </a:p>
          <a:p>
            <a:pPr marL="0" indent="0">
              <a:buNone/>
            </a:pPr>
            <a:endParaRPr lang="en-US" dirty="0"/>
          </a:p>
          <a:p>
            <a:pPr marL="0" indent="0">
              <a:buNone/>
            </a:pPr>
            <a:r>
              <a:rPr lang="en-US" dirty="0"/>
              <a:t>Therein is a drop of honey that catches his heart, which, </a:t>
            </a:r>
            <a:r>
              <a:rPr lang="en-US" dirty="0" smtClean="0"/>
              <a:t>say what </a:t>
            </a:r>
            <a:r>
              <a:rPr lang="en-US" dirty="0"/>
              <a:t>he will, is the great highroad to his reason, and </a:t>
            </a:r>
            <a:r>
              <a:rPr lang="en-US" dirty="0" smtClean="0"/>
              <a:t>which, once </a:t>
            </a:r>
            <a:r>
              <a:rPr lang="en-US" dirty="0"/>
              <a:t>gained, you will find but little trouble in convincing </a:t>
            </a:r>
            <a:r>
              <a:rPr lang="en-US" dirty="0" smtClean="0"/>
              <a:t>him of </a:t>
            </a:r>
            <a:r>
              <a:rPr lang="en-US" dirty="0"/>
              <a:t>the justice of your cause, if indeed that cause is really </a:t>
            </a:r>
            <a:r>
              <a:rPr lang="en-US" dirty="0" smtClean="0"/>
              <a:t>a good </a:t>
            </a:r>
            <a:r>
              <a:rPr lang="en-US" dirty="0"/>
              <a:t>one.</a:t>
            </a:r>
          </a:p>
          <a:p>
            <a:pPr marL="0" indent="0" algn="r">
              <a:buNone/>
            </a:pPr>
            <a:endParaRPr lang="en-US" dirty="0" smtClean="0"/>
          </a:p>
          <a:p>
            <a:pPr marL="0" indent="0" algn="r">
              <a:buNone/>
            </a:pPr>
            <a:r>
              <a:rPr lang="en-US" dirty="0" smtClean="0"/>
              <a:t>- </a:t>
            </a:r>
            <a:r>
              <a:rPr lang="en-US" dirty="0"/>
              <a:t>Abraham Lincoln (1809 - 1865) </a:t>
            </a:r>
          </a:p>
        </p:txBody>
      </p:sp>
    </p:spTree>
    <p:extLst>
      <p:ext uri="{BB962C8B-B14F-4D97-AF65-F5344CB8AC3E}">
        <p14:creationId xmlns:p14="http://schemas.microsoft.com/office/powerpoint/2010/main" val="61121440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Influence Strategies Exercise</a:t>
            </a:r>
            <a:endParaRPr lang="en-US" dirty="0"/>
          </a:p>
        </p:txBody>
      </p:sp>
      <p:sp>
        <p:nvSpPr>
          <p:cNvPr id="3" name="Content Placeholder 2"/>
          <p:cNvSpPr>
            <a:spLocks noGrp="1"/>
          </p:cNvSpPr>
          <p:nvPr>
            <p:ph sz="quarter" idx="1"/>
          </p:nvPr>
        </p:nvSpPr>
        <p:spPr/>
        <p:txBody>
          <a:bodyPr>
            <a:normAutofit lnSpcReduction="10000"/>
          </a:bodyPr>
          <a:lstStyle/>
          <a:p>
            <a:r>
              <a:rPr lang="en-US" dirty="0" smtClean="0"/>
              <a:t>Pick a new Learning Partner</a:t>
            </a:r>
          </a:p>
          <a:p>
            <a:r>
              <a:rPr lang="en-US" dirty="0" smtClean="0"/>
              <a:t>Take 5 minutes to reflect, then share stories</a:t>
            </a:r>
          </a:p>
          <a:p>
            <a:pPr lvl="1"/>
            <a:r>
              <a:rPr lang="en-US" dirty="0"/>
              <a:t>Describe a situation where you were able to influence others on an important </a:t>
            </a:r>
            <a:r>
              <a:rPr lang="en-US" dirty="0" smtClean="0"/>
              <a:t>project. </a:t>
            </a:r>
            <a:r>
              <a:rPr lang="en-US" dirty="0"/>
              <a:t>What approaches or strategies did you use</a:t>
            </a:r>
            <a:r>
              <a:rPr lang="en-US" dirty="0" smtClean="0"/>
              <a:t>?</a:t>
            </a:r>
          </a:p>
          <a:p>
            <a:pPr lvl="2"/>
            <a:r>
              <a:rPr lang="en-US" dirty="0" smtClean="0"/>
              <a:t>What happened?  What was the outcome?</a:t>
            </a:r>
          </a:p>
          <a:p>
            <a:pPr lvl="2"/>
            <a:r>
              <a:rPr lang="en-US" dirty="0" smtClean="0"/>
              <a:t>What did you do that influenced the outcome?</a:t>
            </a:r>
          </a:p>
          <a:p>
            <a:pPr lvl="1"/>
            <a:r>
              <a:rPr lang="en-US" dirty="0" smtClean="0"/>
              <a:t>Back in your table group discuss what strategies were used to influence a positive outcome.</a:t>
            </a:r>
          </a:p>
          <a:p>
            <a:pPr lvl="1"/>
            <a:r>
              <a:rPr lang="en-US" dirty="0" smtClean="0"/>
              <a:t>Room report out</a:t>
            </a:r>
          </a:p>
        </p:txBody>
      </p:sp>
    </p:spTree>
    <p:extLst>
      <p:ext uri="{BB962C8B-B14F-4D97-AF65-F5344CB8AC3E}">
        <p14:creationId xmlns:p14="http://schemas.microsoft.com/office/powerpoint/2010/main" val="268680795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9 Strategies for Influence</a:t>
            </a:r>
            <a:endParaRPr lang="en-US" dirty="0"/>
          </a:p>
        </p:txBody>
      </p:sp>
      <p:sp>
        <p:nvSpPr>
          <p:cNvPr id="4" name="Content Placeholder 3"/>
          <p:cNvSpPr>
            <a:spLocks noGrp="1"/>
          </p:cNvSpPr>
          <p:nvPr>
            <p:ph sz="quarter" idx="1"/>
          </p:nvPr>
        </p:nvSpPr>
        <p:spPr/>
        <p:txBody>
          <a:bodyPr>
            <a:normAutofit/>
          </a:bodyPr>
          <a:lstStyle/>
          <a:p>
            <a:pPr marL="514350" indent="-514350">
              <a:buFont typeface="+mj-lt"/>
              <a:buAutoNum type="arabicPeriod"/>
            </a:pPr>
            <a:r>
              <a:rPr lang="en-US" sz="1800" b="1" dirty="0" smtClean="0">
                <a:solidFill>
                  <a:srgbClr val="3333CC"/>
                </a:solidFill>
              </a:rPr>
              <a:t>Empowerment</a:t>
            </a:r>
            <a:r>
              <a:rPr lang="en-US" sz="1800" b="1" dirty="0">
                <a:solidFill>
                  <a:srgbClr val="3333CC"/>
                </a:solidFill>
              </a:rPr>
              <a:t>: </a:t>
            </a:r>
            <a:r>
              <a:rPr lang="en-US" sz="1800" dirty="0"/>
              <a:t>Making others feel valued by involving them in decision-making, and giving them </a:t>
            </a:r>
            <a:r>
              <a:rPr lang="en-US" sz="1800" dirty="0" smtClean="0"/>
              <a:t>recognition.</a:t>
            </a:r>
          </a:p>
          <a:p>
            <a:pPr marL="514350" indent="-514350">
              <a:buFont typeface="+mj-lt"/>
              <a:buAutoNum type="arabicPeriod"/>
            </a:pPr>
            <a:r>
              <a:rPr lang="en-US" sz="1800" b="1" dirty="0" smtClean="0">
                <a:solidFill>
                  <a:srgbClr val="3333CC"/>
                </a:solidFill>
              </a:rPr>
              <a:t>Interpersonal </a:t>
            </a:r>
            <a:r>
              <a:rPr lang="en-US" sz="1800" b="1" dirty="0">
                <a:solidFill>
                  <a:srgbClr val="3333CC"/>
                </a:solidFill>
              </a:rPr>
              <a:t>Awareness: </a:t>
            </a:r>
            <a:r>
              <a:rPr lang="en-US" sz="1800" dirty="0"/>
              <a:t>Identifying other people’s concerns and positioning one’s ideas to address </a:t>
            </a:r>
            <a:r>
              <a:rPr lang="en-US" sz="1800" dirty="0" smtClean="0"/>
              <a:t>them.</a:t>
            </a:r>
          </a:p>
          <a:p>
            <a:pPr marL="514350" indent="-514350">
              <a:buFont typeface="+mj-lt"/>
              <a:buAutoNum type="arabicPeriod"/>
            </a:pPr>
            <a:r>
              <a:rPr lang="en-US" sz="1800" b="1" dirty="0" smtClean="0">
                <a:solidFill>
                  <a:srgbClr val="3333CC"/>
                </a:solidFill>
              </a:rPr>
              <a:t>Bargaining</a:t>
            </a:r>
            <a:r>
              <a:rPr lang="en-US" sz="1800" b="1" dirty="0">
                <a:solidFill>
                  <a:srgbClr val="3333CC"/>
                </a:solidFill>
              </a:rPr>
              <a:t>: </a:t>
            </a:r>
            <a:r>
              <a:rPr lang="en-US" sz="1800" dirty="0"/>
              <a:t>Gaining support by negotiating a mutually satisfactory outcome; exchanging favors or </a:t>
            </a:r>
            <a:r>
              <a:rPr lang="en-US" sz="1800" dirty="0" smtClean="0"/>
              <a:t>resources.</a:t>
            </a:r>
          </a:p>
          <a:p>
            <a:pPr marL="514350" indent="-514350">
              <a:buFont typeface="+mj-lt"/>
              <a:buAutoNum type="arabicPeriod"/>
            </a:pPr>
            <a:r>
              <a:rPr lang="en-US" sz="1800" b="1" dirty="0" smtClean="0">
                <a:solidFill>
                  <a:srgbClr val="3333CC"/>
                </a:solidFill>
              </a:rPr>
              <a:t>Relationship </a:t>
            </a:r>
            <a:r>
              <a:rPr lang="en-US" sz="1800" b="1" dirty="0">
                <a:solidFill>
                  <a:srgbClr val="3333CC"/>
                </a:solidFill>
              </a:rPr>
              <a:t>Building: </a:t>
            </a:r>
            <a:r>
              <a:rPr lang="en-US" sz="1800" dirty="0"/>
              <a:t>Taking the time to get to know others and maintain friendly </a:t>
            </a:r>
            <a:r>
              <a:rPr lang="en-US" sz="1800" dirty="0" smtClean="0"/>
              <a:t>communications.</a:t>
            </a:r>
            <a:endParaRPr lang="en-US" sz="1800" dirty="0"/>
          </a:p>
        </p:txBody>
      </p:sp>
      <p:sp>
        <p:nvSpPr>
          <p:cNvPr id="5" name="Content Placeholder 4"/>
          <p:cNvSpPr>
            <a:spLocks noGrp="1"/>
          </p:cNvSpPr>
          <p:nvPr>
            <p:ph sz="quarter" idx="2"/>
          </p:nvPr>
        </p:nvSpPr>
        <p:spPr/>
        <p:txBody>
          <a:bodyPr>
            <a:normAutofit/>
          </a:bodyPr>
          <a:lstStyle/>
          <a:p>
            <a:pPr marL="514350" indent="-514350">
              <a:buFont typeface="+mj-lt"/>
              <a:buAutoNum type="arabicPeriod" startAt="5"/>
            </a:pPr>
            <a:r>
              <a:rPr lang="en-US" sz="1800" b="1" dirty="0" smtClean="0">
                <a:solidFill>
                  <a:srgbClr val="3333CC"/>
                </a:solidFill>
              </a:rPr>
              <a:t>Organizational </a:t>
            </a:r>
            <a:r>
              <a:rPr lang="en-US" sz="1800" b="1" dirty="0">
                <a:solidFill>
                  <a:srgbClr val="3333CC"/>
                </a:solidFill>
              </a:rPr>
              <a:t>Awareness: </a:t>
            </a:r>
            <a:r>
              <a:rPr lang="en-US" sz="1800" dirty="0"/>
              <a:t>Identifying key influencers and getting their </a:t>
            </a:r>
            <a:r>
              <a:rPr lang="en-US" sz="1800" dirty="0" smtClean="0"/>
              <a:t>support</a:t>
            </a:r>
          </a:p>
          <a:p>
            <a:pPr marL="514350" indent="-514350">
              <a:buFont typeface="+mj-lt"/>
              <a:buAutoNum type="arabicPeriod" startAt="5"/>
            </a:pPr>
            <a:r>
              <a:rPr lang="en-US" sz="1800" b="1" dirty="0" smtClean="0">
                <a:solidFill>
                  <a:srgbClr val="3333CC"/>
                </a:solidFill>
              </a:rPr>
              <a:t>Common </a:t>
            </a:r>
            <a:r>
              <a:rPr lang="en-US" sz="1800" b="1" dirty="0">
                <a:solidFill>
                  <a:srgbClr val="3333CC"/>
                </a:solidFill>
              </a:rPr>
              <a:t>Vision: </a:t>
            </a:r>
            <a:r>
              <a:rPr lang="en-US" sz="1800" dirty="0"/>
              <a:t>Showing how your ideas support the organization’s broader </a:t>
            </a:r>
            <a:r>
              <a:rPr lang="en-US" sz="1800" dirty="0" smtClean="0"/>
              <a:t>goals</a:t>
            </a:r>
          </a:p>
          <a:p>
            <a:pPr marL="514350" indent="-514350">
              <a:buFont typeface="+mj-lt"/>
              <a:buAutoNum type="arabicPeriod" startAt="5"/>
            </a:pPr>
            <a:r>
              <a:rPr lang="en-US" sz="1800" b="1" dirty="0" smtClean="0">
                <a:solidFill>
                  <a:srgbClr val="3333CC"/>
                </a:solidFill>
              </a:rPr>
              <a:t>Impact </a:t>
            </a:r>
            <a:r>
              <a:rPr lang="en-US" sz="1800" b="1" dirty="0">
                <a:solidFill>
                  <a:srgbClr val="3333CC"/>
                </a:solidFill>
              </a:rPr>
              <a:t>Management: </a:t>
            </a:r>
            <a:r>
              <a:rPr lang="en-US" sz="1800" dirty="0"/>
              <a:t>Choosing the most interesting, memorable or dramatic way to present </a:t>
            </a:r>
            <a:r>
              <a:rPr lang="en-US" sz="1800" dirty="0" smtClean="0"/>
              <a:t>ideas</a:t>
            </a:r>
          </a:p>
          <a:p>
            <a:pPr marL="514350" indent="-514350">
              <a:buFont typeface="+mj-lt"/>
              <a:buAutoNum type="arabicPeriod" startAt="5"/>
            </a:pPr>
            <a:r>
              <a:rPr lang="en-US" sz="1800" b="1" dirty="0" smtClean="0">
                <a:solidFill>
                  <a:srgbClr val="3333CC"/>
                </a:solidFill>
              </a:rPr>
              <a:t>Logical </a:t>
            </a:r>
            <a:r>
              <a:rPr lang="en-US" sz="1800" b="1" dirty="0">
                <a:solidFill>
                  <a:srgbClr val="3333CC"/>
                </a:solidFill>
              </a:rPr>
              <a:t>Persuasion: </a:t>
            </a:r>
            <a:r>
              <a:rPr lang="en-US" sz="1800" dirty="0"/>
              <a:t>Using logical reasons, expertise or data to convince and persuade </a:t>
            </a:r>
            <a:r>
              <a:rPr lang="en-US" sz="1800" dirty="0" smtClean="0"/>
              <a:t>others</a:t>
            </a:r>
          </a:p>
          <a:p>
            <a:pPr marL="514350" indent="-514350">
              <a:buFont typeface="+mj-lt"/>
              <a:buAutoNum type="arabicPeriod" startAt="5"/>
            </a:pPr>
            <a:r>
              <a:rPr lang="en-US" sz="1800" b="1" dirty="0" smtClean="0">
                <a:solidFill>
                  <a:srgbClr val="3333CC"/>
                </a:solidFill>
              </a:rPr>
              <a:t>Coercion</a:t>
            </a:r>
            <a:r>
              <a:rPr lang="en-US" sz="1800" b="1" dirty="0">
                <a:solidFill>
                  <a:srgbClr val="3333CC"/>
                </a:solidFill>
              </a:rPr>
              <a:t>: </a:t>
            </a:r>
            <a:r>
              <a:rPr lang="en-US" sz="1800" dirty="0"/>
              <a:t>Using threats, reprimands or pressure to get others to do what you </a:t>
            </a:r>
            <a:r>
              <a:rPr lang="en-US" sz="1800" dirty="0" smtClean="0"/>
              <a:t>want</a:t>
            </a:r>
            <a:r>
              <a:rPr lang="en-US" sz="1800" dirty="0"/>
              <a:t>.</a:t>
            </a:r>
          </a:p>
        </p:txBody>
      </p:sp>
    </p:spTree>
    <p:extLst>
      <p:ext uri="{BB962C8B-B14F-4D97-AF65-F5344CB8AC3E}">
        <p14:creationId xmlns:p14="http://schemas.microsoft.com/office/powerpoint/2010/main" val="413308797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9 Influence Strategies</a:t>
            </a:r>
            <a:endParaRPr lang="en-US" dirty="0"/>
          </a:p>
        </p:txBody>
      </p:sp>
      <p:sp>
        <p:nvSpPr>
          <p:cNvPr id="3" name="Subtitle 2"/>
          <p:cNvSpPr>
            <a:spLocks noGrp="1"/>
          </p:cNvSpPr>
          <p:nvPr>
            <p:ph type="subTitle" idx="1"/>
          </p:nvPr>
        </p:nvSpPr>
        <p:spPr/>
        <p:txBody>
          <a:bodyPr/>
          <a:lstStyle/>
          <a:p>
            <a:r>
              <a:rPr lang="en-US" i="1" dirty="0" smtClean="0"/>
              <a:t>Influence Strategies Exercise, </a:t>
            </a:r>
          </a:p>
          <a:p>
            <a:r>
              <a:rPr lang="en-US" dirty="0" smtClean="0"/>
              <a:t>Hay Group 2007</a:t>
            </a:r>
            <a:endParaRPr lang="en-US" dirty="0"/>
          </a:p>
        </p:txBody>
      </p:sp>
    </p:spTree>
    <p:extLst>
      <p:ext uri="{BB962C8B-B14F-4D97-AF65-F5344CB8AC3E}">
        <p14:creationId xmlns:p14="http://schemas.microsoft.com/office/powerpoint/2010/main" val="251415226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9 Influence Strategies</a:t>
            </a:r>
            <a:endParaRPr lang="en-US" dirty="0"/>
          </a:p>
        </p:txBody>
      </p:sp>
      <p:sp>
        <p:nvSpPr>
          <p:cNvPr id="3" name="Text Placeholder 2"/>
          <p:cNvSpPr>
            <a:spLocks noGrp="1"/>
          </p:cNvSpPr>
          <p:nvPr>
            <p:ph type="body" idx="1"/>
          </p:nvPr>
        </p:nvSpPr>
        <p:spPr>
          <a:xfrm>
            <a:off x="457200" y="1535112"/>
            <a:ext cx="4040188" cy="827805"/>
          </a:xfrm>
        </p:spPr>
        <p:txBody>
          <a:bodyPr>
            <a:normAutofit fontScale="62500" lnSpcReduction="20000"/>
          </a:bodyPr>
          <a:lstStyle/>
          <a:p>
            <a:pPr algn="ctr"/>
            <a:r>
              <a:rPr lang="en-US" dirty="0" smtClean="0"/>
              <a:t>Empowerment</a:t>
            </a:r>
          </a:p>
          <a:p>
            <a:r>
              <a:rPr lang="en-US" dirty="0" smtClean="0"/>
              <a:t>When you use the Empowerment strategy you will see:</a:t>
            </a:r>
            <a:endParaRPr lang="en-US" dirty="0"/>
          </a:p>
        </p:txBody>
      </p:sp>
      <p:sp>
        <p:nvSpPr>
          <p:cNvPr id="4" name="Content Placeholder 3"/>
          <p:cNvSpPr>
            <a:spLocks noGrp="1"/>
          </p:cNvSpPr>
          <p:nvPr>
            <p:ph sz="half" idx="2"/>
          </p:nvPr>
        </p:nvSpPr>
        <p:spPr>
          <a:xfrm>
            <a:off x="457200" y="2603147"/>
            <a:ext cx="4040188" cy="3951288"/>
          </a:xfrm>
        </p:spPr>
        <p:txBody>
          <a:bodyPr>
            <a:normAutofit fontScale="85000" lnSpcReduction="10000"/>
          </a:bodyPr>
          <a:lstStyle/>
          <a:p>
            <a:r>
              <a:rPr lang="en-US" sz="1800" dirty="0" smtClean="0"/>
              <a:t>Getting others’ support by involving them in decision-making process</a:t>
            </a:r>
          </a:p>
          <a:p>
            <a:r>
              <a:rPr lang="en-US" sz="1800" dirty="0" smtClean="0"/>
              <a:t>Adapting your own ideas while accepting suggestions from others</a:t>
            </a:r>
          </a:p>
          <a:p>
            <a:r>
              <a:rPr lang="en-US" sz="1800" dirty="0" smtClean="0"/>
              <a:t>Involving others in the process of planning how to implement an approach</a:t>
            </a:r>
          </a:p>
          <a:p>
            <a:r>
              <a:rPr lang="en-US" sz="1800" dirty="0" smtClean="0"/>
              <a:t>Looking for solutions that will benefit everyone involved</a:t>
            </a:r>
          </a:p>
          <a:p>
            <a:r>
              <a:rPr lang="en-US" sz="1800" dirty="0" smtClean="0"/>
              <a:t>Instilling confidence in the people who will implement ideas</a:t>
            </a:r>
          </a:p>
          <a:p>
            <a:r>
              <a:rPr lang="en-US" sz="1800" dirty="0" smtClean="0"/>
              <a:t>Asking questions to get others to reach the desired conclusion</a:t>
            </a:r>
            <a:endParaRPr lang="en-US" sz="1800" dirty="0"/>
          </a:p>
        </p:txBody>
      </p:sp>
      <p:sp>
        <p:nvSpPr>
          <p:cNvPr id="5" name="Text Placeholder 4"/>
          <p:cNvSpPr>
            <a:spLocks noGrp="1"/>
          </p:cNvSpPr>
          <p:nvPr>
            <p:ph type="body" sz="quarter" idx="3"/>
          </p:nvPr>
        </p:nvSpPr>
        <p:spPr>
          <a:xfrm>
            <a:off x="4645025" y="1786169"/>
            <a:ext cx="4041775" cy="827804"/>
          </a:xfrm>
        </p:spPr>
        <p:txBody>
          <a:bodyPr>
            <a:normAutofit fontScale="62500" lnSpcReduction="20000"/>
          </a:bodyPr>
          <a:lstStyle/>
          <a:p>
            <a:pPr algn="ctr"/>
            <a:r>
              <a:rPr lang="en-US" dirty="0" smtClean="0"/>
              <a:t>Interpersonal Awareness</a:t>
            </a:r>
          </a:p>
          <a:p>
            <a:r>
              <a:rPr lang="en-US" dirty="0" smtClean="0"/>
              <a:t>When you use the Interpersonal Awareness strategy you will see:</a:t>
            </a:r>
          </a:p>
          <a:p>
            <a:endParaRPr lang="en-US" dirty="0"/>
          </a:p>
        </p:txBody>
      </p:sp>
      <p:sp>
        <p:nvSpPr>
          <p:cNvPr id="6" name="Content Placeholder 5"/>
          <p:cNvSpPr>
            <a:spLocks noGrp="1"/>
          </p:cNvSpPr>
          <p:nvPr>
            <p:ph sz="quarter" idx="4"/>
          </p:nvPr>
        </p:nvSpPr>
        <p:spPr>
          <a:xfrm>
            <a:off x="4645025" y="2691755"/>
            <a:ext cx="4041775" cy="3951288"/>
          </a:xfrm>
        </p:spPr>
        <p:txBody>
          <a:bodyPr>
            <a:noAutofit/>
          </a:bodyPr>
          <a:lstStyle/>
          <a:p>
            <a:r>
              <a:rPr lang="en-US" sz="1500" dirty="0" smtClean="0"/>
              <a:t>Trying to understand the needs and concerns that are really motivating to the other person</a:t>
            </a:r>
          </a:p>
          <a:p>
            <a:r>
              <a:rPr lang="en-US" sz="1500" dirty="0" smtClean="0"/>
              <a:t>Listening to the other person in a way that conveys your genuine concern</a:t>
            </a:r>
          </a:p>
          <a:p>
            <a:r>
              <a:rPr lang="en-US" sz="1500" dirty="0" smtClean="0"/>
              <a:t>Asking questions to understand the other’s person’s position anticipating the individuals will react to ideas, information or presentations</a:t>
            </a:r>
          </a:p>
          <a:p>
            <a:r>
              <a:rPr lang="en-US" sz="1500" dirty="0" smtClean="0"/>
              <a:t>Calculating the most effective way to get an idea across to an individual</a:t>
            </a:r>
          </a:p>
          <a:p>
            <a:r>
              <a:rPr lang="en-US" sz="1500" dirty="0" smtClean="0"/>
              <a:t>Tailoring the approach to the needs and concerns of the other person</a:t>
            </a:r>
            <a:endParaRPr lang="en-US" sz="1500" dirty="0"/>
          </a:p>
        </p:txBody>
      </p:sp>
    </p:spTree>
    <p:extLst>
      <p:ext uri="{BB962C8B-B14F-4D97-AF65-F5344CB8AC3E}">
        <p14:creationId xmlns:p14="http://schemas.microsoft.com/office/powerpoint/2010/main" val="1422081956"/>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9 Influence Strategies</a:t>
            </a:r>
            <a:endParaRPr lang="en-US" dirty="0"/>
          </a:p>
        </p:txBody>
      </p:sp>
      <p:sp>
        <p:nvSpPr>
          <p:cNvPr id="3" name="Text Placeholder 2"/>
          <p:cNvSpPr>
            <a:spLocks noGrp="1"/>
          </p:cNvSpPr>
          <p:nvPr>
            <p:ph type="body" idx="1"/>
          </p:nvPr>
        </p:nvSpPr>
        <p:spPr>
          <a:xfrm>
            <a:off x="457200" y="1535112"/>
            <a:ext cx="4040188" cy="857341"/>
          </a:xfrm>
        </p:spPr>
        <p:txBody>
          <a:bodyPr>
            <a:normAutofit fontScale="62500" lnSpcReduction="20000"/>
          </a:bodyPr>
          <a:lstStyle/>
          <a:p>
            <a:pPr algn="ctr"/>
            <a:r>
              <a:rPr lang="en-US" dirty="0" smtClean="0"/>
              <a:t>Bargaining</a:t>
            </a:r>
          </a:p>
          <a:p>
            <a:r>
              <a:rPr lang="en-US" dirty="0" smtClean="0"/>
              <a:t>When you use the Bargaining strategy you will see:</a:t>
            </a:r>
          </a:p>
        </p:txBody>
      </p:sp>
      <p:sp>
        <p:nvSpPr>
          <p:cNvPr id="4" name="Content Placeholder 3"/>
          <p:cNvSpPr>
            <a:spLocks noGrp="1"/>
          </p:cNvSpPr>
          <p:nvPr>
            <p:ph sz="half" idx="2"/>
          </p:nvPr>
        </p:nvSpPr>
        <p:spPr>
          <a:xfrm>
            <a:off x="457200" y="2573611"/>
            <a:ext cx="4040188" cy="3951288"/>
          </a:xfrm>
        </p:spPr>
        <p:txBody>
          <a:bodyPr>
            <a:normAutofit/>
          </a:bodyPr>
          <a:lstStyle/>
          <a:p>
            <a:r>
              <a:rPr lang="en-US" sz="1500" dirty="0" smtClean="0"/>
              <a:t>Offering to reward people if they will do what you want</a:t>
            </a:r>
          </a:p>
          <a:p>
            <a:r>
              <a:rPr lang="en-US" sz="1500" dirty="0" smtClean="0"/>
              <a:t>Offering to do something for the other person in return for that person’s support</a:t>
            </a:r>
          </a:p>
          <a:p>
            <a:r>
              <a:rPr lang="en-US" sz="1500" dirty="0" smtClean="0"/>
              <a:t>Reminding people of what you have done for them in the past</a:t>
            </a:r>
          </a:p>
          <a:p>
            <a:r>
              <a:rPr lang="en-US" sz="1500" dirty="0" smtClean="0"/>
              <a:t>Asking for more than you expect to get</a:t>
            </a:r>
          </a:p>
          <a:p>
            <a:r>
              <a:rPr lang="en-US" sz="1500" dirty="0" smtClean="0"/>
              <a:t>Looking for solutions that will benefit everyone involved</a:t>
            </a:r>
          </a:p>
          <a:p>
            <a:r>
              <a:rPr lang="en-US" sz="1500" dirty="0" smtClean="0"/>
              <a:t>Suggest mutual compromise when you encounter resistance</a:t>
            </a:r>
            <a:endParaRPr lang="en-US" sz="1500" dirty="0"/>
          </a:p>
        </p:txBody>
      </p:sp>
      <p:sp>
        <p:nvSpPr>
          <p:cNvPr id="5" name="Text Placeholder 4"/>
          <p:cNvSpPr>
            <a:spLocks noGrp="1"/>
          </p:cNvSpPr>
          <p:nvPr>
            <p:ph type="body" sz="quarter" idx="3"/>
          </p:nvPr>
        </p:nvSpPr>
        <p:spPr>
          <a:xfrm>
            <a:off x="4645025" y="1741865"/>
            <a:ext cx="4041775" cy="857340"/>
          </a:xfrm>
        </p:spPr>
        <p:txBody>
          <a:bodyPr>
            <a:normAutofit fontScale="62500" lnSpcReduction="20000"/>
          </a:bodyPr>
          <a:lstStyle/>
          <a:p>
            <a:pPr algn="ctr"/>
            <a:r>
              <a:rPr lang="en-US" dirty="0" smtClean="0"/>
              <a:t>Relationship Building</a:t>
            </a:r>
          </a:p>
          <a:p>
            <a:pPr algn="ctr"/>
            <a:r>
              <a:rPr lang="en-US" dirty="0" smtClean="0"/>
              <a:t>When you use the Relationship Building strategy you will see:</a:t>
            </a:r>
          </a:p>
          <a:p>
            <a:pPr algn="ctr"/>
            <a:endParaRPr lang="en-US" dirty="0"/>
          </a:p>
        </p:txBody>
      </p:sp>
      <p:sp>
        <p:nvSpPr>
          <p:cNvPr id="6" name="Content Placeholder 5"/>
          <p:cNvSpPr>
            <a:spLocks noGrp="1"/>
          </p:cNvSpPr>
          <p:nvPr>
            <p:ph sz="quarter" idx="4"/>
          </p:nvPr>
        </p:nvSpPr>
        <p:spPr>
          <a:xfrm>
            <a:off x="4645025" y="2573611"/>
            <a:ext cx="4041775" cy="3951288"/>
          </a:xfrm>
        </p:spPr>
        <p:txBody>
          <a:bodyPr>
            <a:noAutofit/>
          </a:bodyPr>
          <a:lstStyle/>
          <a:p>
            <a:r>
              <a:rPr lang="en-US" sz="1400" dirty="0" smtClean="0"/>
              <a:t>Establishing a good rapport with others</a:t>
            </a:r>
          </a:p>
          <a:p>
            <a:r>
              <a:rPr lang="en-US" sz="1400" dirty="0" smtClean="0"/>
              <a:t>Maintaining a wide network of contacts</a:t>
            </a:r>
          </a:p>
          <a:p>
            <a:r>
              <a:rPr lang="en-US" sz="1400" dirty="0" smtClean="0"/>
              <a:t>Making an effort to become friends with fellow associates, fellow professionals and colleagues</a:t>
            </a:r>
          </a:p>
          <a:p>
            <a:r>
              <a:rPr lang="en-US" sz="1400" dirty="0" smtClean="0"/>
              <a:t>Socialize with people you may want to influence</a:t>
            </a:r>
          </a:p>
          <a:p>
            <a:r>
              <a:rPr lang="en-US" sz="1400" dirty="0" smtClean="0"/>
              <a:t>Working to maintain constructive relationships with those people at work that you may need to influence</a:t>
            </a:r>
          </a:p>
          <a:p>
            <a:r>
              <a:rPr lang="en-US" sz="1400" dirty="0" smtClean="0"/>
              <a:t>Voluntarily going out of your way to help others</a:t>
            </a:r>
          </a:p>
          <a:p>
            <a:r>
              <a:rPr lang="en-US" sz="1400" dirty="0" smtClean="0"/>
              <a:t>Periodically writing to business contacts you don’t see on a regular basis</a:t>
            </a:r>
            <a:endParaRPr lang="en-US" sz="1400" dirty="0"/>
          </a:p>
        </p:txBody>
      </p:sp>
    </p:spTree>
    <p:extLst>
      <p:ext uri="{BB962C8B-B14F-4D97-AF65-F5344CB8AC3E}">
        <p14:creationId xmlns:p14="http://schemas.microsoft.com/office/powerpoint/2010/main" val="199984528"/>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00798"/>
            <a:ext cx="8229600" cy="1143000"/>
          </a:xfrm>
        </p:spPr>
        <p:txBody>
          <a:bodyPr/>
          <a:lstStyle/>
          <a:p>
            <a:r>
              <a:rPr lang="en-US" dirty="0" smtClean="0"/>
              <a:t>9 Influence Strategies</a:t>
            </a:r>
            <a:endParaRPr lang="en-US" dirty="0"/>
          </a:p>
        </p:txBody>
      </p:sp>
      <p:sp>
        <p:nvSpPr>
          <p:cNvPr id="3" name="Text Placeholder 2"/>
          <p:cNvSpPr>
            <a:spLocks noGrp="1"/>
          </p:cNvSpPr>
          <p:nvPr>
            <p:ph type="body" idx="1"/>
          </p:nvPr>
        </p:nvSpPr>
        <p:spPr>
          <a:xfrm>
            <a:off x="457200" y="1683030"/>
            <a:ext cx="4040188" cy="979426"/>
          </a:xfrm>
        </p:spPr>
        <p:txBody>
          <a:bodyPr>
            <a:normAutofit lnSpcReduction="10000"/>
          </a:bodyPr>
          <a:lstStyle/>
          <a:p>
            <a:pPr algn="ctr"/>
            <a:r>
              <a:rPr lang="en-US" sz="1900" dirty="0" smtClean="0"/>
              <a:t>Organizational Awareness</a:t>
            </a:r>
          </a:p>
          <a:p>
            <a:r>
              <a:rPr lang="en-US" sz="1900" dirty="0" smtClean="0"/>
              <a:t>When you use the Organizational Awareness strategy you will see:</a:t>
            </a:r>
          </a:p>
          <a:p>
            <a:endParaRPr lang="en-US" dirty="0"/>
          </a:p>
        </p:txBody>
      </p:sp>
      <p:sp>
        <p:nvSpPr>
          <p:cNvPr id="4" name="Content Placeholder 3"/>
          <p:cNvSpPr>
            <a:spLocks noGrp="1"/>
          </p:cNvSpPr>
          <p:nvPr>
            <p:ph sz="half" idx="2"/>
          </p:nvPr>
        </p:nvSpPr>
        <p:spPr>
          <a:xfrm>
            <a:off x="457200" y="2514539"/>
            <a:ext cx="4040188" cy="3951288"/>
          </a:xfrm>
        </p:spPr>
        <p:txBody>
          <a:bodyPr>
            <a:normAutofit fontScale="70000" lnSpcReduction="20000"/>
          </a:bodyPr>
          <a:lstStyle/>
          <a:p>
            <a:pPr>
              <a:spcBef>
                <a:spcPts val="1000"/>
              </a:spcBef>
            </a:pPr>
            <a:r>
              <a:rPr lang="en-US" dirty="0" smtClean="0"/>
              <a:t>Asking others to find out which people are likely to influence decisions</a:t>
            </a:r>
          </a:p>
          <a:p>
            <a:pPr>
              <a:spcBef>
                <a:spcPts val="1000"/>
              </a:spcBef>
            </a:pPr>
            <a:r>
              <a:rPr lang="en-US" dirty="0" smtClean="0"/>
              <a:t>Working behind the scenes to get the support of key decision makers</a:t>
            </a:r>
          </a:p>
          <a:p>
            <a:pPr>
              <a:spcBef>
                <a:spcPts val="1000"/>
              </a:spcBef>
            </a:pPr>
            <a:r>
              <a:rPr lang="en-US" dirty="0" smtClean="0"/>
              <a:t>Enlisting the support of individuals, one by one, to build support for an idea</a:t>
            </a:r>
          </a:p>
          <a:p>
            <a:pPr>
              <a:spcBef>
                <a:spcPts val="1000"/>
              </a:spcBef>
            </a:pPr>
            <a:r>
              <a:rPr lang="en-US" dirty="0" smtClean="0"/>
              <a:t>Gathering support by bringing together people from different areas of the organization</a:t>
            </a:r>
          </a:p>
          <a:p>
            <a:pPr>
              <a:spcBef>
                <a:spcPts val="1000"/>
              </a:spcBef>
            </a:pPr>
            <a:r>
              <a:rPr lang="en-US" dirty="0" smtClean="0"/>
              <a:t>Attempt to persuade others by letting them know who else is supporting your idea</a:t>
            </a:r>
          </a:p>
          <a:p>
            <a:pPr>
              <a:spcBef>
                <a:spcPts val="1000"/>
              </a:spcBef>
            </a:pPr>
            <a:r>
              <a:rPr lang="en-US" dirty="0" smtClean="0"/>
              <a:t>Getting things done by identifying the existing coalitions and working through them</a:t>
            </a:r>
            <a:endParaRPr lang="en-US" dirty="0"/>
          </a:p>
        </p:txBody>
      </p:sp>
      <p:sp>
        <p:nvSpPr>
          <p:cNvPr id="5" name="Text Placeholder 4"/>
          <p:cNvSpPr>
            <a:spLocks noGrp="1"/>
          </p:cNvSpPr>
          <p:nvPr>
            <p:ph type="body" sz="quarter" idx="3"/>
          </p:nvPr>
        </p:nvSpPr>
        <p:spPr>
          <a:xfrm>
            <a:off x="4792139" y="1709924"/>
            <a:ext cx="4041775" cy="639762"/>
          </a:xfrm>
        </p:spPr>
        <p:txBody>
          <a:bodyPr>
            <a:normAutofit fontScale="25000" lnSpcReduction="20000"/>
          </a:bodyPr>
          <a:lstStyle/>
          <a:p>
            <a:pPr algn="ctr"/>
            <a:r>
              <a:rPr lang="en-US" sz="7600" dirty="0" smtClean="0"/>
              <a:t>Common Vision</a:t>
            </a:r>
          </a:p>
          <a:p>
            <a:r>
              <a:rPr lang="en-US" sz="7600" dirty="0" smtClean="0"/>
              <a:t>When you use the Common Vision strategy you will see:</a:t>
            </a:r>
          </a:p>
          <a:p>
            <a:endParaRPr lang="en-US" dirty="0"/>
          </a:p>
        </p:txBody>
      </p:sp>
      <p:sp>
        <p:nvSpPr>
          <p:cNvPr id="6" name="Content Placeholder 5"/>
          <p:cNvSpPr>
            <a:spLocks noGrp="1"/>
          </p:cNvSpPr>
          <p:nvPr>
            <p:ph sz="quarter" idx="4"/>
          </p:nvPr>
        </p:nvSpPr>
        <p:spPr>
          <a:xfrm>
            <a:off x="4645025" y="2729691"/>
            <a:ext cx="4041775" cy="3951288"/>
          </a:xfrm>
        </p:spPr>
        <p:txBody>
          <a:bodyPr>
            <a:normAutofit/>
          </a:bodyPr>
          <a:lstStyle/>
          <a:p>
            <a:r>
              <a:rPr lang="en-US" sz="1500" dirty="0" smtClean="0"/>
              <a:t>Using group meetings or speeches to build pride in the team</a:t>
            </a:r>
          </a:p>
          <a:p>
            <a:r>
              <a:rPr lang="en-US" sz="1500" dirty="0" smtClean="0"/>
              <a:t>Showing people how their work is important to the broad success of the organization</a:t>
            </a:r>
          </a:p>
          <a:p>
            <a:r>
              <a:rPr lang="en-US" sz="1500" dirty="0" smtClean="0"/>
              <a:t>Explaining how their work advances the broader goals of the organization</a:t>
            </a:r>
          </a:p>
          <a:p>
            <a:r>
              <a:rPr lang="en-US" sz="1500" dirty="0" smtClean="0"/>
              <a:t>Appealing to values or principals, such as concern for the customer, quality, or fairness</a:t>
            </a:r>
          </a:p>
          <a:p>
            <a:r>
              <a:rPr lang="en-US" sz="1500" dirty="0" smtClean="0"/>
              <a:t>Presenting ideas and linking them to an inspiring vision of what the organization can become</a:t>
            </a:r>
            <a:endParaRPr lang="en-US" sz="1500" dirty="0"/>
          </a:p>
        </p:txBody>
      </p:sp>
    </p:spTree>
    <p:extLst>
      <p:ext uri="{BB962C8B-B14F-4D97-AF65-F5344CB8AC3E}">
        <p14:creationId xmlns:p14="http://schemas.microsoft.com/office/powerpoint/2010/main" val="981622529"/>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71262"/>
            <a:ext cx="8229600" cy="1143000"/>
          </a:xfrm>
        </p:spPr>
        <p:txBody>
          <a:bodyPr/>
          <a:lstStyle/>
          <a:p>
            <a:r>
              <a:rPr lang="en-US" dirty="0" smtClean="0"/>
              <a:t>9 Influence Strategies</a:t>
            </a:r>
            <a:endParaRPr lang="en-US" dirty="0"/>
          </a:p>
        </p:txBody>
      </p:sp>
      <p:sp>
        <p:nvSpPr>
          <p:cNvPr id="3" name="Text Placeholder 2"/>
          <p:cNvSpPr>
            <a:spLocks noGrp="1"/>
          </p:cNvSpPr>
          <p:nvPr>
            <p:ph type="body" idx="1"/>
          </p:nvPr>
        </p:nvSpPr>
        <p:spPr>
          <a:xfrm>
            <a:off x="457200" y="1656135"/>
            <a:ext cx="4040188" cy="857341"/>
          </a:xfrm>
        </p:spPr>
        <p:txBody>
          <a:bodyPr>
            <a:normAutofit fontScale="55000" lnSpcReduction="20000"/>
          </a:bodyPr>
          <a:lstStyle/>
          <a:p>
            <a:pPr algn="ctr"/>
            <a:r>
              <a:rPr lang="en-US" sz="3455" dirty="0" smtClean="0"/>
              <a:t>Impact Management</a:t>
            </a:r>
          </a:p>
          <a:p>
            <a:r>
              <a:rPr lang="en-US" sz="3455" dirty="0" smtClean="0"/>
              <a:t>When you use the Bargaining strategy you will see:</a:t>
            </a:r>
          </a:p>
          <a:p>
            <a:endParaRPr lang="en-US" dirty="0"/>
          </a:p>
        </p:txBody>
      </p:sp>
      <p:sp>
        <p:nvSpPr>
          <p:cNvPr id="4" name="Content Placeholder 3"/>
          <p:cNvSpPr>
            <a:spLocks noGrp="1"/>
          </p:cNvSpPr>
          <p:nvPr>
            <p:ph sz="half" idx="2"/>
          </p:nvPr>
        </p:nvSpPr>
        <p:spPr>
          <a:xfrm>
            <a:off x="457200" y="2805089"/>
            <a:ext cx="4040188" cy="3951288"/>
          </a:xfrm>
        </p:spPr>
        <p:txBody>
          <a:bodyPr>
            <a:noAutofit/>
          </a:bodyPr>
          <a:lstStyle/>
          <a:p>
            <a:pPr>
              <a:spcBef>
                <a:spcPts val="1000"/>
              </a:spcBef>
            </a:pPr>
            <a:r>
              <a:rPr lang="en-US" sz="1500" dirty="0" smtClean="0"/>
              <a:t>Presenting ideas convincingly and with self-confidence</a:t>
            </a:r>
          </a:p>
          <a:p>
            <a:pPr>
              <a:spcBef>
                <a:spcPts val="1000"/>
              </a:spcBef>
            </a:pPr>
            <a:r>
              <a:rPr lang="en-US" sz="1500" dirty="0" smtClean="0"/>
              <a:t>Using interesting ways to present information or ideas</a:t>
            </a:r>
          </a:p>
          <a:p>
            <a:pPr>
              <a:spcBef>
                <a:spcPts val="1000"/>
              </a:spcBef>
            </a:pPr>
            <a:r>
              <a:rPr lang="en-US" sz="1500" dirty="0" smtClean="0"/>
              <a:t>Making points using stories that arouse emotions</a:t>
            </a:r>
          </a:p>
          <a:p>
            <a:pPr>
              <a:spcBef>
                <a:spcPts val="1000"/>
              </a:spcBef>
            </a:pPr>
            <a:r>
              <a:rPr lang="en-US" sz="1500" dirty="0" smtClean="0"/>
              <a:t>Finding and presenting examples with high impact in order to support your case</a:t>
            </a:r>
          </a:p>
          <a:p>
            <a:pPr>
              <a:spcBef>
                <a:spcPts val="1000"/>
              </a:spcBef>
            </a:pPr>
            <a:r>
              <a:rPr lang="en-US" sz="1500" dirty="0" smtClean="0"/>
              <a:t>Using eye-catching graphics and visual aids during presentations</a:t>
            </a:r>
          </a:p>
          <a:p>
            <a:pPr>
              <a:spcBef>
                <a:spcPts val="1000"/>
              </a:spcBef>
            </a:pPr>
            <a:r>
              <a:rPr lang="en-US" sz="1500" dirty="0" smtClean="0"/>
              <a:t>Demonstrating an energetic, can-do attitude</a:t>
            </a:r>
          </a:p>
        </p:txBody>
      </p:sp>
      <p:sp>
        <p:nvSpPr>
          <p:cNvPr id="5" name="Text Placeholder 4"/>
          <p:cNvSpPr>
            <a:spLocks noGrp="1"/>
          </p:cNvSpPr>
          <p:nvPr>
            <p:ph type="body" sz="quarter" idx="3"/>
          </p:nvPr>
        </p:nvSpPr>
        <p:spPr>
          <a:xfrm>
            <a:off x="4645025" y="1535113"/>
            <a:ext cx="4041775" cy="857340"/>
          </a:xfrm>
        </p:spPr>
        <p:txBody>
          <a:bodyPr>
            <a:normAutofit fontScale="62500" lnSpcReduction="20000"/>
          </a:bodyPr>
          <a:lstStyle/>
          <a:p>
            <a:pPr algn="ctr"/>
            <a:r>
              <a:rPr lang="en-US" dirty="0" smtClean="0"/>
              <a:t>Logical Persuasion</a:t>
            </a:r>
          </a:p>
          <a:p>
            <a:r>
              <a:rPr lang="en-US" dirty="0" smtClean="0"/>
              <a:t>When you use the Bargaining strategy you will see:</a:t>
            </a:r>
          </a:p>
        </p:txBody>
      </p:sp>
      <p:sp>
        <p:nvSpPr>
          <p:cNvPr id="6" name="Content Placeholder 5"/>
          <p:cNvSpPr>
            <a:spLocks noGrp="1"/>
          </p:cNvSpPr>
          <p:nvPr>
            <p:ph sz="quarter" idx="4"/>
          </p:nvPr>
        </p:nvSpPr>
        <p:spPr>
          <a:xfrm>
            <a:off x="4645025" y="2455467"/>
            <a:ext cx="4041775" cy="3951288"/>
          </a:xfrm>
        </p:spPr>
        <p:txBody>
          <a:bodyPr>
            <a:noAutofit/>
          </a:bodyPr>
          <a:lstStyle/>
          <a:p>
            <a:r>
              <a:rPr lang="en-US" sz="1500" dirty="0" smtClean="0"/>
              <a:t>Taking time to gather ways to support your position</a:t>
            </a:r>
          </a:p>
          <a:p>
            <a:r>
              <a:rPr lang="en-US" sz="1500" dirty="0" smtClean="0"/>
              <a:t>Preparing well thought-out arguments supporting your case</a:t>
            </a:r>
          </a:p>
          <a:p>
            <a:r>
              <a:rPr lang="en-US" sz="1500" dirty="0" smtClean="0"/>
              <a:t>Persuading others by pointing out the advantages of your idea</a:t>
            </a:r>
          </a:p>
          <a:p>
            <a:r>
              <a:rPr lang="en-US" sz="1500" dirty="0" smtClean="0"/>
              <a:t>Systematically compare approaches to show the advantage of your approach</a:t>
            </a:r>
          </a:p>
          <a:p>
            <a:r>
              <a:rPr lang="en-US" sz="1500" dirty="0" smtClean="0"/>
              <a:t>Relying on facts, data and logical arguments to convince others</a:t>
            </a:r>
            <a:endParaRPr lang="en-US" sz="1500" dirty="0"/>
          </a:p>
        </p:txBody>
      </p:sp>
    </p:spTree>
    <p:extLst>
      <p:ext uri="{BB962C8B-B14F-4D97-AF65-F5344CB8AC3E}">
        <p14:creationId xmlns:p14="http://schemas.microsoft.com/office/powerpoint/2010/main" val="2558539137"/>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9 Influence Strategies</a:t>
            </a:r>
          </a:p>
        </p:txBody>
      </p:sp>
      <p:sp>
        <p:nvSpPr>
          <p:cNvPr id="3" name="Text Placeholder 2"/>
          <p:cNvSpPr>
            <a:spLocks noGrp="1"/>
          </p:cNvSpPr>
          <p:nvPr>
            <p:ph type="body" idx="1"/>
          </p:nvPr>
        </p:nvSpPr>
        <p:spPr>
          <a:xfrm>
            <a:off x="641350" y="1922927"/>
            <a:ext cx="3749040" cy="833718"/>
          </a:xfrm>
        </p:spPr>
        <p:txBody>
          <a:bodyPr/>
          <a:lstStyle/>
          <a:p>
            <a:r>
              <a:rPr lang="en-US" sz="2400" b="1" dirty="0" smtClean="0"/>
              <a:t>Coercion</a:t>
            </a:r>
          </a:p>
          <a:p>
            <a:r>
              <a:rPr lang="en-US" sz="1800" i="1" dirty="0"/>
              <a:t>When you use the Bargaining strategy you will </a:t>
            </a:r>
            <a:r>
              <a:rPr lang="en-US" sz="1800" i="1" dirty="0" smtClean="0"/>
              <a:t>see:</a:t>
            </a:r>
            <a:endParaRPr lang="en-US" sz="1800" dirty="0"/>
          </a:p>
          <a:p>
            <a:endParaRPr lang="en-US" dirty="0"/>
          </a:p>
        </p:txBody>
      </p:sp>
      <p:sp>
        <p:nvSpPr>
          <p:cNvPr id="4" name="Content Placeholder 3"/>
          <p:cNvSpPr>
            <a:spLocks noGrp="1"/>
          </p:cNvSpPr>
          <p:nvPr>
            <p:ph sz="half" idx="2"/>
          </p:nvPr>
        </p:nvSpPr>
        <p:spPr>
          <a:xfrm>
            <a:off x="641350" y="2752163"/>
            <a:ext cx="3749040" cy="3889375"/>
          </a:xfrm>
        </p:spPr>
        <p:txBody>
          <a:bodyPr>
            <a:normAutofit fontScale="47500" lnSpcReduction="20000"/>
          </a:bodyPr>
          <a:lstStyle/>
          <a:p>
            <a:endParaRPr lang="en-US" sz="2000" dirty="0">
              <a:solidFill>
                <a:srgbClr val="000000"/>
              </a:solidFill>
            </a:endParaRPr>
          </a:p>
          <a:p>
            <a:r>
              <a:rPr lang="en-US" sz="2800" i="1" dirty="0" smtClean="0"/>
              <a:t>When you use the Bargaining strategy you will see: </a:t>
            </a:r>
            <a:endParaRPr lang="en-US" sz="2800" dirty="0"/>
          </a:p>
          <a:p>
            <a:r>
              <a:rPr lang="en-US" dirty="0">
                <a:latin typeface="Wingdings 2"/>
              </a:rPr>
              <a:t></a:t>
            </a:r>
            <a:r>
              <a:rPr lang="en-US" dirty="0"/>
              <a:t>Using the power of your position to demand that others do what you want </a:t>
            </a:r>
          </a:p>
          <a:p>
            <a:r>
              <a:rPr lang="en-US" dirty="0">
                <a:latin typeface="Wingdings 2"/>
              </a:rPr>
              <a:t></a:t>
            </a:r>
            <a:r>
              <a:rPr lang="en-US" dirty="0"/>
              <a:t>Making clear what the consequences to people will be if they do not do what you want </a:t>
            </a:r>
          </a:p>
          <a:p>
            <a:r>
              <a:rPr lang="en-US" dirty="0">
                <a:latin typeface="Wingdings 2"/>
              </a:rPr>
              <a:t></a:t>
            </a:r>
            <a:r>
              <a:rPr lang="en-US" dirty="0"/>
              <a:t>Reprimanding people if they are not pulling their weight </a:t>
            </a:r>
          </a:p>
          <a:p>
            <a:r>
              <a:rPr lang="en-US" dirty="0">
                <a:latin typeface="Wingdings 2"/>
              </a:rPr>
              <a:t></a:t>
            </a:r>
            <a:r>
              <a:rPr lang="en-US" dirty="0"/>
              <a:t>Putting pressure on people who do not carry out your requests </a:t>
            </a:r>
          </a:p>
          <a:p>
            <a:r>
              <a:rPr lang="en-US" dirty="0">
                <a:latin typeface="Wingdings 2"/>
              </a:rPr>
              <a:t></a:t>
            </a:r>
            <a:r>
              <a:rPr lang="en-US" dirty="0"/>
              <a:t>Telling people what you want, with the “or else…” made clear letting people feel the negative consequences if they do not follow your wishes </a:t>
            </a:r>
          </a:p>
          <a:p>
            <a:endParaRPr lang="en-US" dirty="0"/>
          </a:p>
        </p:txBody>
      </p:sp>
    </p:spTree>
    <p:extLst>
      <p:ext uri="{BB962C8B-B14F-4D97-AF65-F5344CB8AC3E}">
        <p14:creationId xmlns:p14="http://schemas.microsoft.com/office/powerpoint/2010/main" val="279509725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Growing Organizational Complexity</a:t>
            </a:r>
            <a:endParaRPr lang="en-US" dirty="0"/>
          </a:p>
        </p:txBody>
      </p:sp>
      <p:sp>
        <p:nvSpPr>
          <p:cNvPr id="3" name="Content Placeholder 2"/>
          <p:cNvSpPr>
            <a:spLocks noGrp="1"/>
          </p:cNvSpPr>
          <p:nvPr>
            <p:ph sz="quarter" idx="1"/>
          </p:nvPr>
        </p:nvSpPr>
        <p:spPr>
          <a:solidFill>
            <a:schemeClr val="accent2">
              <a:lumMod val="75000"/>
            </a:schemeClr>
          </a:solidFill>
        </p:spPr>
        <p:txBody>
          <a:bodyPr>
            <a:normAutofit fontScale="92500"/>
          </a:bodyPr>
          <a:lstStyle/>
          <a:p>
            <a:r>
              <a:rPr lang="en-US" dirty="0"/>
              <a:t>Hierarchical systems replicate parent–child relationships and create dependency</a:t>
            </a:r>
            <a:endParaRPr lang="en-US" dirty="0" smtClean="0"/>
          </a:p>
          <a:p>
            <a:r>
              <a:rPr lang="en-US" dirty="0" smtClean="0"/>
              <a:t>As </a:t>
            </a:r>
            <a:r>
              <a:rPr lang="en-US" dirty="0"/>
              <a:t>companies expand and become more complex, no matter what organizational structure is in place, </a:t>
            </a:r>
            <a:r>
              <a:rPr lang="en-US" u="sng" dirty="0">
                <a:hlinkClick r:id="rId2"/>
              </a:rPr>
              <a:t>people must work with each other across reporting lines</a:t>
            </a:r>
            <a:r>
              <a:rPr lang="en-US" u="sng" dirty="0" smtClean="0">
                <a:hlinkClick r:id="rId2"/>
              </a:rPr>
              <a:t>.</a:t>
            </a:r>
            <a:endParaRPr lang="en-US" u="sng" dirty="0" smtClean="0"/>
          </a:p>
          <a:p>
            <a:r>
              <a:rPr lang="en-US" dirty="0"/>
              <a:t>Leading without relying on authority is a higher evolutionary skill. It supports developing adult relationships based on mutual objectives and creates work environments grounded in respect for human dignity</a:t>
            </a:r>
          </a:p>
        </p:txBody>
      </p:sp>
    </p:spTree>
    <p:extLst>
      <p:ext uri="{BB962C8B-B14F-4D97-AF65-F5344CB8AC3E}">
        <p14:creationId xmlns:p14="http://schemas.microsoft.com/office/powerpoint/2010/main" val="223887871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Defining Influence without Authority</a:t>
            </a:r>
            <a:endParaRPr lang="en-US" dirty="0"/>
          </a:p>
        </p:txBody>
      </p:sp>
      <p:sp>
        <p:nvSpPr>
          <p:cNvPr id="3" name="Content Placeholder 2"/>
          <p:cNvSpPr>
            <a:spLocks noGrp="1"/>
          </p:cNvSpPr>
          <p:nvPr>
            <p:ph sz="quarter" idx="1"/>
          </p:nvPr>
        </p:nvSpPr>
        <p:spPr/>
        <p:txBody>
          <a:bodyPr>
            <a:normAutofit/>
          </a:bodyPr>
          <a:lstStyle/>
          <a:p>
            <a:r>
              <a:rPr lang="en-US" dirty="0" smtClean="0"/>
              <a:t>Influencing without Authority is being able to be effective at practical strategies for convincing and influencing those around you in order to accomplish important workplace goals – to benefit you, your colleagues, and your organization.</a:t>
            </a:r>
          </a:p>
        </p:txBody>
      </p:sp>
    </p:spTree>
    <p:extLst>
      <p:ext uri="{BB962C8B-B14F-4D97-AF65-F5344CB8AC3E}">
        <p14:creationId xmlns:p14="http://schemas.microsoft.com/office/powerpoint/2010/main" val="375076247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Influence is NOT Manipulation</a:t>
            </a:r>
            <a:endParaRPr lang="en-US" dirty="0"/>
          </a:p>
        </p:txBody>
      </p:sp>
      <p:sp>
        <p:nvSpPr>
          <p:cNvPr id="4" name="Content Placeholder 3"/>
          <p:cNvSpPr>
            <a:spLocks noGrp="1"/>
          </p:cNvSpPr>
          <p:nvPr>
            <p:ph sz="quarter" idx="1"/>
          </p:nvPr>
        </p:nvSpPr>
        <p:spPr/>
        <p:txBody>
          <a:bodyPr>
            <a:normAutofit/>
          </a:bodyPr>
          <a:lstStyle/>
          <a:p>
            <a:r>
              <a:rPr lang="en-US" dirty="0" smtClean="0"/>
              <a:t>Influence is mutually beneficial</a:t>
            </a:r>
          </a:p>
          <a:p>
            <a:r>
              <a:rPr lang="en-US" dirty="0" smtClean="0"/>
              <a:t>Influence builds trust and relationships</a:t>
            </a:r>
          </a:p>
          <a:p>
            <a:r>
              <a:rPr lang="en-US" dirty="0" smtClean="0"/>
              <a:t>Influence takes individual ownership and accountability</a:t>
            </a:r>
          </a:p>
          <a:p>
            <a:endParaRPr lang="en-US" dirty="0"/>
          </a:p>
        </p:txBody>
      </p:sp>
      <p:sp>
        <p:nvSpPr>
          <p:cNvPr id="5" name="Content Placeholder 4"/>
          <p:cNvSpPr>
            <a:spLocks noGrp="1"/>
          </p:cNvSpPr>
          <p:nvPr>
            <p:ph sz="quarter" idx="2"/>
          </p:nvPr>
        </p:nvSpPr>
        <p:spPr/>
        <p:txBody>
          <a:bodyPr>
            <a:normAutofit/>
          </a:bodyPr>
          <a:lstStyle/>
          <a:p>
            <a:r>
              <a:rPr lang="en-US" dirty="0" smtClean="0"/>
              <a:t>Manipulation only benefits the manipulator</a:t>
            </a:r>
          </a:p>
          <a:p>
            <a:r>
              <a:rPr lang="en-US" dirty="0" smtClean="0"/>
              <a:t>Manipulation is always discovered and breed distrust</a:t>
            </a:r>
          </a:p>
          <a:p>
            <a:r>
              <a:rPr lang="en-US" dirty="0" smtClean="0"/>
              <a:t>Manipulation never benefits organizations or their success</a:t>
            </a:r>
            <a:endParaRPr lang="en-US" dirty="0"/>
          </a:p>
        </p:txBody>
      </p:sp>
    </p:spTree>
    <p:extLst>
      <p:ext uri="{BB962C8B-B14F-4D97-AF65-F5344CB8AC3E}">
        <p14:creationId xmlns:p14="http://schemas.microsoft.com/office/powerpoint/2010/main" val="146491739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Understanding Influence Exercise</a:t>
            </a:r>
            <a:endParaRPr lang="en-US" dirty="0"/>
          </a:p>
        </p:txBody>
      </p:sp>
      <p:sp>
        <p:nvSpPr>
          <p:cNvPr id="3" name="Content Placeholder 2"/>
          <p:cNvSpPr>
            <a:spLocks noGrp="1"/>
          </p:cNvSpPr>
          <p:nvPr>
            <p:ph sz="quarter" idx="1"/>
          </p:nvPr>
        </p:nvSpPr>
        <p:spPr/>
        <p:txBody>
          <a:bodyPr>
            <a:normAutofit/>
          </a:bodyPr>
          <a:lstStyle/>
          <a:p>
            <a:r>
              <a:rPr lang="en-US" dirty="0" smtClean="0"/>
              <a:t>With your table group:</a:t>
            </a:r>
          </a:p>
          <a:p>
            <a:r>
              <a:rPr lang="en-US" dirty="0" smtClean="0"/>
              <a:t>Take 5 minutes for reflection</a:t>
            </a:r>
          </a:p>
          <a:p>
            <a:pPr lvl="1"/>
            <a:r>
              <a:rPr lang="en-US" dirty="0"/>
              <a:t>Think of a person who has been influential in your life (personal or professional) – describe the situation and how this person was influential.</a:t>
            </a:r>
          </a:p>
          <a:p>
            <a:pPr lvl="1"/>
            <a:r>
              <a:rPr lang="en-US" dirty="0"/>
              <a:t>What </a:t>
            </a:r>
            <a:r>
              <a:rPr lang="en-US" dirty="0" smtClean="0"/>
              <a:t>characteristics/qualities </a:t>
            </a:r>
            <a:r>
              <a:rPr lang="en-US" dirty="0"/>
              <a:t>did this person demonstrate that influenced you</a:t>
            </a:r>
            <a:r>
              <a:rPr lang="en-US" dirty="0" smtClean="0"/>
              <a:t>?</a:t>
            </a:r>
            <a:endParaRPr lang="en-US" dirty="0"/>
          </a:p>
          <a:p>
            <a:r>
              <a:rPr lang="en-US" dirty="0" smtClean="0"/>
              <a:t>Share your stories (20 minutes)</a:t>
            </a:r>
          </a:p>
          <a:p>
            <a:r>
              <a:rPr lang="en-US" dirty="0" smtClean="0"/>
              <a:t>Whole room debrief</a:t>
            </a:r>
            <a:endParaRPr lang="en-US" dirty="0"/>
          </a:p>
        </p:txBody>
      </p:sp>
    </p:spTree>
    <p:extLst>
      <p:ext uri="{BB962C8B-B14F-4D97-AF65-F5344CB8AC3E}">
        <p14:creationId xmlns:p14="http://schemas.microsoft.com/office/powerpoint/2010/main" val="110263317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Key Leaning</a:t>
            </a:r>
            <a:endParaRPr lang="en-US" dirty="0"/>
          </a:p>
        </p:txBody>
      </p:sp>
      <p:sp>
        <p:nvSpPr>
          <p:cNvPr id="3" name="Content Placeholder 2"/>
          <p:cNvSpPr>
            <a:spLocks noGrp="1"/>
          </p:cNvSpPr>
          <p:nvPr>
            <p:ph sz="quarter" idx="1"/>
          </p:nvPr>
        </p:nvSpPr>
        <p:spPr/>
        <p:txBody>
          <a:bodyPr/>
          <a:lstStyle/>
          <a:p>
            <a:r>
              <a:rPr lang="en-US" dirty="0" smtClean="0"/>
              <a:t>Leadership in an organization is NOT a position – it is an intentional choice a person makes and practices</a:t>
            </a:r>
            <a:endParaRPr lang="en-US" dirty="0"/>
          </a:p>
        </p:txBody>
      </p:sp>
    </p:spTree>
    <p:extLst>
      <p:ext uri="{BB962C8B-B14F-4D97-AF65-F5344CB8AC3E}">
        <p14:creationId xmlns:p14="http://schemas.microsoft.com/office/powerpoint/2010/main" val="34094858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Key Conditions for Influence</a:t>
            </a:r>
            <a:endParaRPr lang="en-US" dirty="0"/>
          </a:p>
        </p:txBody>
      </p:sp>
      <p:sp>
        <p:nvSpPr>
          <p:cNvPr id="3" name="Content Placeholder 2"/>
          <p:cNvSpPr>
            <a:spLocks noGrp="1"/>
          </p:cNvSpPr>
          <p:nvPr>
            <p:ph sz="quarter" idx="1"/>
          </p:nvPr>
        </p:nvSpPr>
        <p:spPr/>
        <p:txBody>
          <a:bodyPr/>
          <a:lstStyle/>
          <a:p>
            <a:r>
              <a:rPr lang="en-US" dirty="0" smtClean="0"/>
              <a:t>Leadership</a:t>
            </a:r>
          </a:p>
          <a:p>
            <a:r>
              <a:rPr lang="en-US" dirty="0" smtClean="0"/>
              <a:t>Building Trust</a:t>
            </a:r>
          </a:p>
          <a:p>
            <a:r>
              <a:rPr lang="en-US" dirty="0" smtClean="0"/>
              <a:t>Taking Ownership</a:t>
            </a:r>
          </a:p>
          <a:p>
            <a:r>
              <a:rPr lang="en-US" dirty="0" smtClean="0"/>
              <a:t>Understanding Sponsorship</a:t>
            </a:r>
          </a:p>
          <a:p>
            <a:endParaRPr lang="en-US" dirty="0"/>
          </a:p>
        </p:txBody>
      </p:sp>
    </p:spTree>
    <p:extLst>
      <p:ext uri="{BB962C8B-B14F-4D97-AF65-F5344CB8AC3E}">
        <p14:creationId xmlns:p14="http://schemas.microsoft.com/office/powerpoint/2010/main" val="3012061530"/>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1" Type="http://schemas.openxmlformats.org/officeDocument/2006/relationships/image" Target="../media/image3.jpeg"/></Relationships>
</file>

<file path=ppt/theme/theme1.xml><?xml version="1.0" encoding="utf-8"?>
<a:theme xmlns:a="http://schemas.openxmlformats.org/drawingml/2006/main" name="Median">
  <a:themeElements>
    <a:clrScheme name="Median">
      <a:dk1>
        <a:sysClr val="windowText" lastClr="000000"/>
      </a:dk1>
      <a:lt1>
        <a:sysClr val="window" lastClr="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fontScheme name="Median">
      <a:maj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Median">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Exhibit">
  <a:themeElements>
    <a:clrScheme name="Exhibit">
      <a:dk1>
        <a:sysClr val="windowText" lastClr="000000"/>
      </a:dk1>
      <a:lt1>
        <a:sysClr val="window" lastClr="FFFFFF"/>
      </a:lt1>
      <a:dk2>
        <a:srgbClr val="1C3264"/>
      </a:dk2>
      <a:lt2>
        <a:srgbClr val="CCCCCC"/>
      </a:lt2>
      <a:accent1>
        <a:srgbClr val="3399FF"/>
      </a:accent1>
      <a:accent2>
        <a:srgbClr val="69FFFF"/>
      </a:accent2>
      <a:accent3>
        <a:srgbClr val="CCFF33"/>
      </a:accent3>
      <a:accent4>
        <a:srgbClr val="3333FF"/>
      </a:accent4>
      <a:accent5>
        <a:srgbClr val="9933FF"/>
      </a:accent5>
      <a:accent6>
        <a:srgbClr val="FF33FF"/>
      </a:accent6>
      <a:hlink>
        <a:srgbClr val="6699FF"/>
      </a:hlink>
      <a:folHlink>
        <a:srgbClr val="9999CC"/>
      </a:folHlink>
    </a:clrScheme>
    <a:fontScheme name="Exhibit">
      <a:majorFont>
        <a:latin typeface="Corbel"/>
        <a:ea typeface=""/>
        <a:cs typeface=""/>
        <a:font script="Jpan" typeface="ＭＳ Ｐゴシック"/>
      </a:majorFont>
      <a:minorFont>
        <a:latin typeface="Corbel"/>
        <a:ea typeface=""/>
        <a:cs typeface=""/>
        <a:font script="Jpan" typeface="ＭＳ Ｐゴシック"/>
      </a:minorFont>
    </a:fontScheme>
    <a:fmtScheme name="Exhibit">
      <a:fillStyleLst>
        <a:solidFill>
          <a:schemeClr val="phClr"/>
        </a:solidFill>
        <a:gradFill rotWithShape="1">
          <a:gsLst>
            <a:gs pos="0">
              <a:schemeClr val="phClr">
                <a:tint val="100000"/>
                <a:shade val="50000"/>
                <a:satMod val="110000"/>
                <a:lumMod val="70000"/>
              </a:schemeClr>
            </a:gs>
            <a:gs pos="50000">
              <a:schemeClr val="phClr">
                <a:tint val="80000"/>
                <a:satMod val="135000"/>
              </a:schemeClr>
            </a:gs>
            <a:gs pos="100000">
              <a:schemeClr val="phClr">
                <a:tint val="30000"/>
                <a:satMod val="150000"/>
              </a:schemeClr>
            </a:gs>
          </a:gsLst>
          <a:lin ang="16200000" scaled="1"/>
        </a:gradFill>
        <a:gradFill rotWithShape="1">
          <a:gsLst>
            <a:gs pos="0">
              <a:schemeClr val="phClr">
                <a:shade val="50000"/>
                <a:satMod val="110000"/>
                <a:lumMod val="70000"/>
              </a:schemeClr>
            </a:gs>
            <a:gs pos="65000">
              <a:schemeClr val="phClr">
                <a:shade val="90000"/>
                <a:satMod val="200000"/>
                <a:lumMod val="110000"/>
              </a:schemeClr>
            </a:gs>
            <a:gs pos="100000">
              <a:schemeClr val="phClr">
                <a:tint val="90000"/>
                <a:shade val="100000"/>
                <a:satMod val="250000"/>
                <a:lumMod val="150000"/>
              </a:schemeClr>
            </a:gs>
          </a:gsLst>
          <a:lin ang="16200000" scaled="1"/>
        </a:gradFill>
      </a:fillStyleLst>
      <a:lnStyleLst>
        <a:ln w="31750" cap="flat" cmpd="sng" algn="ctr">
          <a:solidFill>
            <a:schemeClr val="phClr">
              <a:satMod val="105000"/>
            </a:schemeClr>
          </a:solidFill>
          <a:prstDash val="solid"/>
        </a:ln>
        <a:ln w="50800" cap="flat" cmpd="sng" algn="ctr">
          <a:solidFill>
            <a:schemeClr val="phClr">
              <a:alpha val="95000"/>
            </a:schemeClr>
          </a:solidFill>
          <a:prstDash val="solid"/>
        </a:ln>
        <a:ln w="50800" cap="flat" cmpd="sng" algn="ctr">
          <a:solidFill>
            <a:schemeClr val="phClr">
              <a:alpha val="90000"/>
            </a:schemeClr>
          </a:solidFill>
          <a:prstDash val="solid"/>
        </a:ln>
      </a:lnStyleLst>
      <a:effectStyleLst>
        <a:effectStyle>
          <a:effectLst/>
        </a:effectStyle>
        <a:effectStyle>
          <a:effectLst>
            <a:reflection blurRad="12700" stA="25000" endPos="15000" dist="50800" dir="5400000" sy="-100000" rotWithShape="0"/>
          </a:effectLst>
        </a:effectStyle>
        <a:effectStyle>
          <a:effectLst>
            <a:innerShdw blurRad="76200" dist="25400" dir="5400000">
              <a:srgbClr val="FFFFFF">
                <a:alpha val="50000"/>
              </a:srgbClr>
            </a:innerShdw>
            <a:outerShdw blurRad="254000" dist="254000" dir="5400000" sx="90000" sy="-30000" rotWithShape="0">
              <a:srgbClr val="000000">
                <a:alpha val="25000"/>
              </a:srgbClr>
            </a:outerShdw>
          </a:effectLst>
          <a:scene3d>
            <a:camera prst="orthographicFront">
              <a:rot lat="0" lon="0" rev="0"/>
            </a:camera>
            <a:lightRig rig="twoPt" dir="t">
              <a:rot lat="0" lon="0" rev="5400000"/>
            </a:lightRig>
          </a:scene3d>
          <a:sp3d>
            <a:bevelT w="0" h="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blipFill rotWithShape="1">
          <a:blip xmlns:r="http://schemas.openxmlformats.org/officeDocument/2006/relationships" r:embed="rId1">
            <a:duotone>
              <a:schemeClr val="phClr">
                <a:shade val="70000"/>
                <a:satMod val="120000"/>
                <a:lumMod val="30000"/>
              </a:schemeClr>
              <a:schemeClr val="phClr">
                <a:tint val="70000"/>
                <a:satMod val="500000"/>
                <a:lumMod val="500000"/>
              </a:schemeClr>
            </a:duotone>
          </a:blip>
          <a:stretch/>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Median</Template>
  <TotalTime>881</TotalTime>
  <Words>2538</Words>
  <Application>Microsoft Office PowerPoint</Application>
  <PresentationFormat>On-screen Show (4:3)</PresentationFormat>
  <Paragraphs>268</Paragraphs>
  <Slides>37</Slides>
  <Notes>12</Notes>
  <HiddenSlides>0</HiddenSlides>
  <MMClips>0</MMClips>
  <ScaleCrop>false</ScaleCrop>
  <HeadingPairs>
    <vt:vector size="4" baseType="variant">
      <vt:variant>
        <vt:lpstr>Theme</vt:lpstr>
      </vt:variant>
      <vt:variant>
        <vt:i4>2</vt:i4>
      </vt:variant>
      <vt:variant>
        <vt:lpstr>Slide Titles</vt:lpstr>
      </vt:variant>
      <vt:variant>
        <vt:i4>37</vt:i4>
      </vt:variant>
    </vt:vector>
  </HeadingPairs>
  <TitlesOfParts>
    <vt:vector size="39" baseType="lpstr">
      <vt:lpstr>Median</vt:lpstr>
      <vt:lpstr>Exhibit</vt:lpstr>
      <vt:lpstr>Influence without Authority</vt:lpstr>
      <vt:lpstr>Power, Influence, and Persuasion  Through the Ages</vt:lpstr>
      <vt:lpstr>Power, Influence, and Persuasion  Through the Ages</vt:lpstr>
      <vt:lpstr>Growing Organizational Complexity</vt:lpstr>
      <vt:lpstr>Defining Influence without Authority</vt:lpstr>
      <vt:lpstr>Influence is NOT Manipulation</vt:lpstr>
      <vt:lpstr>Understanding Influence Exercise</vt:lpstr>
      <vt:lpstr>Key Leaning</vt:lpstr>
      <vt:lpstr>Key Conditions for Influence</vt:lpstr>
      <vt:lpstr>PowerPoint Presentation</vt:lpstr>
      <vt:lpstr>Trust is Essential in All Relationships</vt:lpstr>
      <vt:lpstr>Your Personal Trust Score</vt:lpstr>
      <vt:lpstr>What Determines Your Personal Trust Score (PTS)?</vt:lpstr>
      <vt:lpstr>Your Personal Trust Score is Influenced by...</vt:lpstr>
      <vt:lpstr>Trust Also Affected by Events Outside Your Control</vt:lpstr>
      <vt:lpstr>Actions Can Help Build or  Hurt Trust </vt:lpstr>
      <vt:lpstr>Trust Exercise</vt:lpstr>
      <vt:lpstr>So, Trust is Personal</vt:lpstr>
      <vt:lpstr>Can be Challenging to Build Trust</vt:lpstr>
      <vt:lpstr>General Tips for Building Trust </vt:lpstr>
      <vt:lpstr>General Tips for Building Trust </vt:lpstr>
      <vt:lpstr>General Tips for Building Trust </vt:lpstr>
      <vt:lpstr>Taking Ownership Ladder of Accountability</vt:lpstr>
      <vt:lpstr>Two Approaches to Life</vt:lpstr>
      <vt:lpstr>Key Points</vt:lpstr>
      <vt:lpstr>Ladder of Accountability Skills</vt:lpstr>
      <vt:lpstr>Ladder of Accountability Exercise</vt:lpstr>
      <vt:lpstr>Understanding Sponsorship – Influence in organizational change</vt:lpstr>
      <vt:lpstr>9 Influencing Strategies</vt:lpstr>
      <vt:lpstr>Influence Strategies Exercise</vt:lpstr>
      <vt:lpstr>9 Strategies for Influence</vt:lpstr>
      <vt:lpstr>9 Influence Strategies</vt:lpstr>
      <vt:lpstr>9 Influence Strategies</vt:lpstr>
      <vt:lpstr>9 Influence Strategies</vt:lpstr>
      <vt:lpstr>9 Influence Strategies</vt:lpstr>
      <vt:lpstr>9 Influence Strategies</vt:lpstr>
      <vt:lpstr>9 Influence Strategies</vt:lpstr>
    </vt:vector>
  </TitlesOfParts>
  <Company>Valued Customer</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Influence without Authority</dc:title>
  <dc:creator>Port of Seattle User</dc:creator>
  <cp:lastModifiedBy>Port of Seattle User</cp:lastModifiedBy>
  <cp:revision>33</cp:revision>
  <dcterms:created xsi:type="dcterms:W3CDTF">2014-12-14T00:15:04Z</dcterms:created>
  <dcterms:modified xsi:type="dcterms:W3CDTF">2014-12-15T16:35:19Z</dcterms:modified>
</cp:coreProperties>
</file>