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9" r:id="rId3"/>
    <p:sldId id="257" r:id="rId4"/>
    <p:sldId id="266" r:id="rId5"/>
    <p:sldId id="267" r:id="rId6"/>
    <p:sldId id="268" r:id="rId7"/>
    <p:sldId id="270" r:id="rId8"/>
    <p:sldId id="269" r:id="rId9"/>
    <p:sldId id="258" r:id="rId10"/>
    <p:sldId id="260" r:id="rId11"/>
    <p:sldId id="261" r:id="rId12"/>
    <p:sldId id="262" r:id="rId13"/>
    <p:sldId id="263" r:id="rId14"/>
    <p:sldId id="264" r:id="rId15"/>
    <p:sldId id="271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95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32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951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3924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543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868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332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392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402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03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650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88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761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27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33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95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0209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WFAS: What it Takes to </a:t>
            </a:r>
            <a:br>
              <a:rPr lang="en-US" sz="4800" dirty="0" smtClean="0"/>
            </a:br>
            <a:r>
              <a:rPr lang="en-US" sz="4800" dirty="0" smtClean="0"/>
              <a:t>Be a Board Member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28787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Get Involved?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Join a committee</a:t>
            </a:r>
          </a:p>
          <a:p>
            <a:r>
              <a:rPr lang="en-US" sz="3200" dirty="0" smtClean="0"/>
              <a:t>Run for a Executive Board position</a:t>
            </a:r>
          </a:p>
          <a:p>
            <a:r>
              <a:rPr lang="en-US" sz="3200" dirty="0" smtClean="0"/>
              <a:t>Attend our </a:t>
            </a:r>
            <a:r>
              <a:rPr lang="en-US" sz="3200" dirty="0" smtClean="0"/>
              <a:t>Breakfast with the Board Q&amp;A during </a:t>
            </a:r>
            <a:r>
              <a:rPr lang="en-US" sz="3200" dirty="0" smtClean="0"/>
              <a:t>the conference</a:t>
            </a:r>
            <a:endParaRPr lang="en-US" sz="2800" dirty="0" smtClean="0"/>
          </a:p>
          <a:p>
            <a:r>
              <a:rPr lang="en-US" sz="3200" dirty="0" smtClean="0"/>
              <a:t>Talk to a Board or Committee Member, ask questions!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259563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Run for an Exec. Board Position?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Get written permission from your Supervisor/Fire Chief</a:t>
            </a:r>
          </a:p>
          <a:p>
            <a:r>
              <a:rPr lang="en-US" sz="3200" dirty="0" smtClean="0"/>
              <a:t>Nominate yourself for your desired position </a:t>
            </a:r>
            <a:r>
              <a:rPr lang="en-US" sz="2800" dirty="0" smtClean="0"/>
              <a:t>(or be nominated by someone else)</a:t>
            </a:r>
          </a:p>
          <a:p>
            <a:r>
              <a:rPr lang="en-US" sz="3200" dirty="0" smtClean="0"/>
              <a:t>Solicit support from fellow WFAS members</a:t>
            </a:r>
          </a:p>
          <a:p>
            <a:r>
              <a:rPr lang="en-US" sz="3200" dirty="0" smtClean="0"/>
              <a:t>Be prepared to give a short speech as to why you would like to hold the position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68829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Board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PLANS THE CONFERENCE &amp; WORKSHOPS!</a:t>
            </a:r>
          </a:p>
          <a:p>
            <a:pPr lvl="1"/>
            <a:r>
              <a:rPr lang="en-US" sz="2400" dirty="0" smtClean="0"/>
              <a:t>Includes speakers, </a:t>
            </a:r>
            <a:r>
              <a:rPr lang="en-US" sz="2400" dirty="0" smtClean="0"/>
              <a:t>theme</a:t>
            </a:r>
            <a:r>
              <a:rPr lang="en-US" sz="2400" dirty="0" smtClean="0"/>
              <a:t>, banquet &amp; hospitality events, décor, catering, etc.</a:t>
            </a:r>
            <a:endParaRPr lang="en-US" sz="2400" dirty="0"/>
          </a:p>
          <a:p>
            <a:r>
              <a:rPr lang="en-US" sz="2800" dirty="0" smtClean="0"/>
              <a:t>Serves a two year term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000" dirty="0" smtClean="0"/>
              <a:t>(</a:t>
            </a:r>
            <a:r>
              <a:rPr lang="en-US" sz="2000" dirty="0" smtClean="0"/>
              <a:t>unless elected/appointed for the remainder of a term)</a:t>
            </a:r>
          </a:p>
          <a:p>
            <a:r>
              <a:rPr lang="en-US" sz="2800" dirty="0" smtClean="0"/>
              <a:t>Meets at least four times a year (usually tied to conferences &amp; workshops), including a Board Retreat at the location of the next conference</a:t>
            </a:r>
          </a:p>
        </p:txBody>
      </p:sp>
    </p:spTree>
    <p:extLst>
      <p:ext uri="{BB962C8B-B14F-4D97-AF65-F5344CB8AC3E}">
        <p14:creationId xmlns:p14="http://schemas.microsoft.com/office/powerpoint/2010/main" val="977733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Getting Involved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PLAN THE CONFERENCE AND WORKSHOPS!</a:t>
            </a:r>
          </a:p>
          <a:p>
            <a:r>
              <a:rPr lang="en-US" sz="2800" dirty="0" smtClean="0"/>
              <a:t>Input</a:t>
            </a:r>
          </a:p>
          <a:p>
            <a:r>
              <a:rPr lang="en-US" sz="2800" dirty="0" smtClean="0"/>
              <a:t>Networking</a:t>
            </a:r>
          </a:p>
          <a:p>
            <a:r>
              <a:rPr lang="en-US" sz="2800" dirty="0" smtClean="0"/>
              <a:t>Insight</a:t>
            </a:r>
          </a:p>
          <a:p>
            <a:r>
              <a:rPr lang="en-US" sz="2800" dirty="0" smtClean="0"/>
              <a:t>Travel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788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 of Being Involved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Attend Board Meetings (required of Exec Board, encouraged for committee members</a:t>
            </a:r>
            <a:r>
              <a:rPr lang="en-US" sz="2800" dirty="0" smtClean="0"/>
              <a:t>) and </a:t>
            </a:r>
            <a:r>
              <a:rPr lang="en-US" sz="2800" dirty="0" smtClean="0"/>
              <a:t>conference/workshops</a:t>
            </a:r>
            <a:endParaRPr lang="en-US" sz="2800" dirty="0"/>
          </a:p>
          <a:p>
            <a:r>
              <a:rPr lang="en-US" sz="2800" dirty="0" smtClean="0"/>
              <a:t>Brainstorm &amp; share ideas</a:t>
            </a:r>
          </a:p>
          <a:p>
            <a:r>
              <a:rPr lang="en-US" sz="2800" dirty="0" smtClean="0"/>
              <a:t>Take on tasks and meet deadlines</a:t>
            </a:r>
            <a:endParaRPr lang="en-US" sz="2800" dirty="0"/>
          </a:p>
          <a:p>
            <a:r>
              <a:rPr lang="en-US" sz="2800" dirty="0" smtClean="0"/>
              <a:t>Learn new things</a:t>
            </a:r>
          </a:p>
          <a:p>
            <a:r>
              <a:rPr lang="en-US" sz="2800" dirty="0" smtClean="0"/>
              <a:t>Have fun!</a:t>
            </a:r>
          </a:p>
        </p:txBody>
      </p:sp>
    </p:spTree>
    <p:extLst>
      <p:ext uri="{BB962C8B-B14F-4D97-AF65-F5344CB8AC3E}">
        <p14:creationId xmlns:p14="http://schemas.microsoft.com/office/powerpoint/2010/main" val="492592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Associated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Your time - </a:t>
            </a:r>
            <a:r>
              <a:rPr lang="en-US" sz="2000" dirty="0"/>
              <a:t>Responsibility of the individual/department</a:t>
            </a:r>
          </a:p>
          <a:p>
            <a:r>
              <a:rPr lang="en-US" sz="2800" dirty="0" smtClean="0"/>
              <a:t>Registration – </a:t>
            </a:r>
            <a:r>
              <a:rPr lang="en-US" sz="2000" dirty="0" smtClean="0"/>
              <a:t>Board Members/Committee Chairs actively involved in the planning of the given event receive free registration</a:t>
            </a:r>
          </a:p>
          <a:p>
            <a:r>
              <a:rPr lang="en-US" sz="2800" dirty="0" smtClean="0"/>
              <a:t>Hotel – </a:t>
            </a:r>
            <a:r>
              <a:rPr lang="en-US" sz="2000" dirty="0" smtClean="0"/>
              <a:t>Except for the Board Retreat, hotel stays are the responsibility of the individual/department</a:t>
            </a:r>
          </a:p>
          <a:p>
            <a:r>
              <a:rPr lang="en-US" sz="2800" dirty="0" smtClean="0"/>
              <a:t>Mileage – </a:t>
            </a:r>
            <a:r>
              <a:rPr lang="en-US" sz="2000" dirty="0" smtClean="0"/>
              <a:t>Responsibility of the individual/department</a:t>
            </a:r>
          </a:p>
          <a:p>
            <a:r>
              <a:rPr lang="en-US" sz="2800" dirty="0" smtClean="0"/>
              <a:t>Per Diem – </a:t>
            </a:r>
            <a:r>
              <a:rPr lang="en-US" sz="2000" dirty="0"/>
              <a:t>Responsibility of the </a:t>
            </a:r>
            <a:r>
              <a:rPr lang="en-US" sz="2000" dirty="0" smtClean="0"/>
              <a:t>individual/department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85341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808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WFAS Board: Who Are They?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301770" cy="3599316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WFAS Members</a:t>
            </a:r>
          </a:p>
          <a:p>
            <a:r>
              <a:rPr lang="en-US" sz="3200" dirty="0" smtClean="0"/>
              <a:t>Made up of: </a:t>
            </a:r>
          </a:p>
          <a:p>
            <a:pPr lvl="1"/>
            <a:r>
              <a:rPr lang="en-US" sz="2800" dirty="0" smtClean="0"/>
              <a:t>Executive Board Members</a:t>
            </a:r>
          </a:p>
          <a:p>
            <a:pPr lvl="2"/>
            <a:r>
              <a:rPr lang="en-US" sz="2800" dirty="0"/>
              <a:t>Elected positions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200" i="1" dirty="0" smtClean="0"/>
              <a:t>(</a:t>
            </a:r>
            <a:r>
              <a:rPr lang="en-US" sz="2200" i="1" dirty="0"/>
              <a:t>vacancies may be appointed until the </a:t>
            </a:r>
            <a:r>
              <a:rPr lang="en-US" sz="2200" i="1" dirty="0" smtClean="0"/>
              <a:t>following </a:t>
            </a:r>
            <a:r>
              <a:rPr lang="en-US" sz="2200" i="1" dirty="0"/>
              <a:t>membership conference</a:t>
            </a:r>
            <a:r>
              <a:rPr lang="en-US" sz="2200" i="1" dirty="0" smtClean="0"/>
              <a:t>)</a:t>
            </a:r>
            <a:endParaRPr lang="en-US" sz="2600" i="1" dirty="0" smtClean="0"/>
          </a:p>
          <a:p>
            <a:pPr lvl="1"/>
            <a:r>
              <a:rPr lang="en-US" sz="2800" dirty="0" smtClean="0"/>
              <a:t>Committee Chairs</a:t>
            </a:r>
          </a:p>
          <a:p>
            <a:pPr lvl="2"/>
            <a:r>
              <a:rPr lang="en-US" sz="2600" dirty="0" smtClean="0"/>
              <a:t>Appointed by the Board</a:t>
            </a:r>
          </a:p>
          <a:p>
            <a:pPr lvl="1"/>
            <a:r>
              <a:rPr lang="en-US" sz="2800" dirty="0" smtClean="0"/>
              <a:t>Committee Members</a:t>
            </a:r>
          </a:p>
          <a:p>
            <a:pPr lvl="2"/>
            <a:r>
              <a:rPr lang="en-US" sz="2600" dirty="0" smtClean="0"/>
              <a:t>Voluntary</a:t>
            </a:r>
          </a:p>
        </p:txBody>
      </p:sp>
    </p:spTree>
    <p:extLst>
      <p:ext uri="{BB962C8B-B14F-4D97-AF65-F5344CB8AC3E}">
        <p14:creationId xmlns:p14="http://schemas.microsoft.com/office/powerpoint/2010/main" val="3148362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WFAS Executive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Chair</a:t>
            </a:r>
          </a:p>
          <a:p>
            <a:r>
              <a:rPr lang="en-US" sz="2800" dirty="0" smtClean="0"/>
              <a:t>Vice Chair</a:t>
            </a:r>
          </a:p>
          <a:p>
            <a:r>
              <a:rPr lang="en-US" sz="2800" dirty="0" smtClean="0"/>
              <a:t>Secretary/Treasurer</a:t>
            </a:r>
          </a:p>
          <a:p>
            <a:r>
              <a:rPr lang="en-US" sz="2800" dirty="0" smtClean="0"/>
              <a:t>Communications </a:t>
            </a:r>
            <a:r>
              <a:rPr lang="en-US" sz="2800" dirty="0" smtClean="0"/>
              <a:t>Representative</a:t>
            </a:r>
          </a:p>
          <a:p>
            <a:r>
              <a:rPr lang="en-US" sz="2800" dirty="0" smtClean="0"/>
              <a:t>Western Representatives (2)</a:t>
            </a:r>
          </a:p>
          <a:p>
            <a:r>
              <a:rPr lang="en-US" sz="2800" dirty="0" smtClean="0"/>
              <a:t>Eastern Representatives (2)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29098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WFAS Executive Board: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Official representative of the WFAS Section</a:t>
            </a:r>
          </a:p>
          <a:p>
            <a:r>
              <a:rPr lang="en-US" dirty="0" smtClean="0"/>
              <a:t>Presides over the Board Meetings</a:t>
            </a:r>
          </a:p>
          <a:p>
            <a:r>
              <a:rPr lang="en-US" dirty="0" smtClean="0"/>
              <a:t>Attends WFC Executive Board Meetings, reports on behalf of the Section</a:t>
            </a:r>
          </a:p>
          <a:p>
            <a:r>
              <a:rPr lang="en-US" dirty="0" smtClean="0"/>
              <a:t>Authorizes purchases and executes contracts, on behalf of the Section</a:t>
            </a:r>
          </a:p>
          <a:p>
            <a:r>
              <a:rPr lang="en-US" dirty="0" smtClean="0"/>
              <a:t>Appoints Committee Chairs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30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WFAS Executive Board: Vice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Performs duties of the Chair, in their absence</a:t>
            </a:r>
          </a:p>
          <a:p>
            <a:r>
              <a:rPr lang="en-US" dirty="0" smtClean="0"/>
              <a:t>Assist the Chair, as needed</a:t>
            </a:r>
          </a:p>
          <a:p>
            <a:r>
              <a:rPr lang="en-US" dirty="0" smtClean="0"/>
              <a:t>Serves as Chair of the Nomination/Election Committee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602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WFAS Executive Board: Secretary/Treasurer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Records for the Board Meetings</a:t>
            </a:r>
          </a:p>
          <a:p>
            <a:r>
              <a:rPr lang="en-US" dirty="0" smtClean="0"/>
              <a:t>Receipt monies payable to the Section &amp; keep accounting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483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WFAS Executive Board: </a:t>
            </a:r>
            <a:r>
              <a:rPr lang="en-US" dirty="0" smtClean="0"/>
              <a:t>Communications</a:t>
            </a:r>
            <a:r>
              <a:rPr lang="en-US" dirty="0" smtClean="0"/>
              <a:t> Rep.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 collaboration on all Section communications and marketing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023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WFAS Executive Board: Eastern/Western Reps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Coordinate the regional workshop in your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13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WFAS Committees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999845" cy="359931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Conference Committee</a:t>
            </a:r>
          </a:p>
          <a:p>
            <a:r>
              <a:rPr lang="en-US" sz="2800" dirty="0" smtClean="0"/>
              <a:t>Communications Committee </a:t>
            </a:r>
            <a:r>
              <a:rPr lang="en-US" dirty="0" smtClean="0"/>
              <a:t>(membership communication</a:t>
            </a:r>
            <a:r>
              <a:rPr lang="en-US" dirty="0"/>
              <a:t> &amp;</a:t>
            </a:r>
            <a:r>
              <a:rPr lang="en-US" dirty="0" smtClean="0"/>
              <a:t> website)</a:t>
            </a:r>
          </a:p>
          <a:p>
            <a:r>
              <a:rPr lang="en-US" sz="2800" dirty="0" smtClean="0"/>
              <a:t>Education Committee </a:t>
            </a:r>
            <a:r>
              <a:rPr lang="en-US" dirty="0" smtClean="0"/>
              <a:t>(speakers)</a:t>
            </a:r>
            <a:endParaRPr lang="en-US" sz="2800" dirty="0" smtClean="0"/>
          </a:p>
          <a:p>
            <a:r>
              <a:rPr lang="en-US" sz="2800" dirty="0" smtClean="0"/>
              <a:t>Historical Committee </a:t>
            </a:r>
            <a:r>
              <a:rPr lang="en-US" dirty="0" smtClean="0"/>
              <a:t>(event photos)</a:t>
            </a:r>
          </a:p>
          <a:p>
            <a:r>
              <a:rPr lang="en-US" sz="2800" dirty="0" smtClean="0"/>
              <a:t>Protocols </a:t>
            </a:r>
            <a:r>
              <a:rPr lang="en-US" sz="2800" dirty="0" smtClean="0"/>
              <a:t>Committee </a:t>
            </a:r>
            <a:r>
              <a:rPr lang="en-US" sz="2600" dirty="0" smtClean="0"/>
              <a:t>(reviews Section Bylaws</a:t>
            </a:r>
            <a:r>
              <a:rPr lang="en-US" sz="2600" dirty="0" smtClean="0"/>
              <a:t>)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40191691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263</TotalTime>
  <Words>421</Words>
  <Application>Microsoft Office PowerPoint</Application>
  <PresentationFormat>Widescreen</PresentationFormat>
  <Paragraphs>74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Trebuchet MS</vt:lpstr>
      <vt:lpstr>Berlin</vt:lpstr>
      <vt:lpstr>WFAS: What it Takes to  Be a Board Member</vt:lpstr>
      <vt:lpstr>WFAS Board: Who Are They?</vt:lpstr>
      <vt:lpstr>WFAS Executive Board</vt:lpstr>
      <vt:lpstr>WFAS Executive Board: Chair</vt:lpstr>
      <vt:lpstr>WFAS Executive Board: Vice Chair</vt:lpstr>
      <vt:lpstr>WFAS Executive Board: Secretary/Treasurer</vt:lpstr>
      <vt:lpstr>WFAS Executive Board: Communications Rep.</vt:lpstr>
      <vt:lpstr>WFAS Executive Board: Eastern/Western Reps</vt:lpstr>
      <vt:lpstr>WFAS Committees</vt:lpstr>
      <vt:lpstr>How Do You Get Involved?</vt:lpstr>
      <vt:lpstr>How Do You Run for an Exec. Board Position?</vt:lpstr>
      <vt:lpstr>What Does the Board Do?</vt:lpstr>
      <vt:lpstr>Benefits of Getting Involved</vt:lpstr>
      <vt:lpstr>Responsibilities of Being Involved</vt:lpstr>
      <vt:lpstr>Associated Costs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WFAS: What it Takes to  Be a Board Member</dc:title>
  <dc:creator>Ashley Becker</dc:creator>
  <cp:lastModifiedBy>Ashley Becker</cp:lastModifiedBy>
  <cp:revision>14</cp:revision>
  <dcterms:created xsi:type="dcterms:W3CDTF">2016-10-11T18:52:22Z</dcterms:created>
  <dcterms:modified xsi:type="dcterms:W3CDTF">2017-04-24T22:01:54Z</dcterms:modified>
</cp:coreProperties>
</file>