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304" r:id="rId3"/>
    <p:sldId id="305" r:id="rId4"/>
    <p:sldId id="306" r:id="rId5"/>
    <p:sldId id="336" r:id="rId6"/>
    <p:sldId id="307" r:id="rId7"/>
    <p:sldId id="337" r:id="rId8"/>
    <p:sldId id="335" r:id="rId9"/>
    <p:sldId id="333" r:id="rId10"/>
    <p:sldId id="320" r:id="rId11"/>
    <p:sldId id="328" r:id="rId12"/>
    <p:sldId id="308" r:id="rId13"/>
    <p:sldId id="309" r:id="rId14"/>
    <p:sldId id="321" r:id="rId15"/>
    <p:sldId id="338" r:id="rId16"/>
    <p:sldId id="322" r:id="rId17"/>
    <p:sldId id="312" r:id="rId18"/>
    <p:sldId id="313" r:id="rId19"/>
    <p:sldId id="314" r:id="rId20"/>
    <p:sldId id="315" r:id="rId21"/>
    <p:sldId id="316" r:id="rId22"/>
    <p:sldId id="317" r:id="rId23"/>
    <p:sldId id="334" r:id="rId24"/>
    <p:sldId id="339" r:id="rId25"/>
    <p:sldId id="323" r:id="rId26"/>
    <p:sldId id="324" r:id="rId27"/>
    <p:sldId id="325" r:id="rId28"/>
    <p:sldId id="329" r:id="rId29"/>
    <p:sldId id="266" r:id="rId30"/>
    <p:sldId id="267" r:id="rId31"/>
    <p:sldId id="269" r:id="rId32"/>
    <p:sldId id="271" r:id="rId33"/>
    <p:sldId id="272" r:id="rId34"/>
    <p:sldId id="273" r:id="rId35"/>
    <p:sldId id="270" r:id="rId36"/>
    <p:sldId id="326" r:id="rId37"/>
    <p:sldId id="340" r:id="rId38"/>
    <p:sldId id="327" r:id="rId39"/>
    <p:sldId id="264"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a:cs typeface="Geneva"/>
      </a:defRPr>
    </a:lvl1pPr>
    <a:lvl2pPr marL="457200" algn="l" defTabSz="457200" rtl="0" fontAlgn="base">
      <a:spcBef>
        <a:spcPct val="0"/>
      </a:spcBef>
      <a:spcAft>
        <a:spcPct val="0"/>
      </a:spcAft>
      <a:defRPr kern="1200">
        <a:solidFill>
          <a:schemeClr val="tx1"/>
        </a:solidFill>
        <a:latin typeface="Arial" pitchFamily="34" charset="0"/>
        <a:ea typeface="Geneva"/>
        <a:cs typeface="Geneva"/>
      </a:defRPr>
    </a:lvl2pPr>
    <a:lvl3pPr marL="914400" algn="l" defTabSz="457200" rtl="0" fontAlgn="base">
      <a:spcBef>
        <a:spcPct val="0"/>
      </a:spcBef>
      <a:spcAft>
        <a:spcPct val="0"/>
      </a:spcAft>
      <a:defRPr kern="1200">
        <a:solidFill>
          <a:schemeClr val="tx1"/>
        </a:solidFill>
        <a:latin typeface="Arial" pitchFamily="34" charset="0"/>
        <a:ea typeface="Geneva"/>
        <a:cs typeface="Geneva"/>
      </a:defRPr>
    </a:lvl3pPr>
    <a:lvl4pPr marL="1371600" algn="l" defTabSz="457200" rtl="0" fontAlgn="base">
      <a:spcBef>
        <a:spcPct val="0"/>
      </a:spcBef>
      <a:spcAft>
        <a:spcPct val="0"/>
      </a:spcAft>
      <a:defRPr kern="1200">
        <a:solidFill>
          <a:schemeClr val="tx1"/>
        </a:solidFill>
        <a:latin typeface="Arial" pitchFamily="34" charset="0"/>
        <a:ea typeface="Geneva"/>
        <a:cs typeface="Geneva"/>
      </a:defRPr>
    </a:lvl4pPr>
    <a:lvl5pPr marL="1828800" algn="l" defTabSz="457200" rtl="0" fontAlgn="base">
      <a:spcBef>
        <a:spcPct val="0"/>
      </a:spcBef>
      <a:spcAft>
        <a:spcPct val="0"/>
      </a:spcAft>
      <a:defRPr kern="1200">
        <a:solidFill>
          <a:schemeClr val="tx1"/>
        </a:solidFill>
        <a:latin typeface="Arial" pitchFamily="34" charset="0"/>
        <a:ea typeface="Geneva"/>
        <a:cs typeface="Geneva"/>
      </a:defRPr>
    </a:lvl5pPr>
    <a:lvl6pPr marL="2286000" algn="l" defTabSz="914400" rtl="0" eaLnBrk="1" latinLnBrk="0" hangingPunct="1">
      <a:defRPr kern="1200">
        <a:solidFill>
          <a:schemeClr val="tx1"/>
        </a:solidFill>
        <a:latin typeface="Arial" pitchFamily="34" charset="0"/>
        <a:ea typeface="Geneva"/>
        <a:cs typeface="Geneva"/>
      </a:defRPr>
    </a:lvl6pPr>
    <a:lvl7pPr marL="2743200" algn="l" defTabSz="914400" rtl="0" eaLnBrk="1" latinLnBrk="0" hangingPunct="1">
      <a:defRPr kern="1200">
        <a:solidFill>
          <a:schemeClr val="tx1"/>
        </a:solidFill>
        <a:latin typeface="Arial" pitchFamily="34" charset="0"/>
        <a:ea typeface="Geneva"/>
        <a:cs typeface="Geneva"/>
      </a:defRPr>
    </a:lvl7pPr>
    <a:lvl8pPr marL="3200400" algn="l" defTabSz="914400" rtl="0" eaLnBrk="1" latinLnBrk="0" hangingPunct="1">
      <a:defRPr kern="1200">
        <a:solidFill>
          <a:schemeClr val="tx1"/>
        </a:solidFill>
        <a:latin typeface="Arial" pitchFamily="34" charset="0"/>
        <a:ea typeface="Geneva"/>
        <a:cs typeface="Geneva"/>
      </a:defRPr>
    </a:lvl8pPr>
    <a:lvl9pPr marL="3657600" algn="l" defTabSz="914400" rtl="0" eaLnBrk="1" latinLnBrk="0" hangingPunct="1">
      <a:defRPr kern="1200">
        <a:solidFill>
          <a:schemeClr val="tx1"/>
        </a:solidFill>
        <a:latin typeface="Arial" pitchFamily="34"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547"/>
    <a:srgbClr val="6EC1BC"/>
    <a:srgbClr val="F18307"/>
    <a:srgbClr val="459D2D"/>
    <a:srgbClr val="1B808E"/>
    <a:srgbClr val="C10036"/>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5" autoAdjust="0"/>
    <p:restoredTop sz="89065" autoAdjust="0"/>
  </p:normalViewPr>
  <p:slideViewPr>
    <p:cSldViewPr snapToGrid="0" snapToObjects="1">
      <p:cViewPr>
        <p:scale>
          <a:sx n="80" d="100"/>
          <a:sy n="80" d="100"/>
        </p:scale>
        <p:origin x="-1830"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FB60D-C210-4453-9828-37921FE21AE4}" type="doc">
      <dgm:prSet loTypeId="urn:microsoft.com/office/officeart/2005/8/layout/hList2" loCatId="picture" qsTypeId="urn:microsoft.com/office/officeart/2005/8/quickstyle/simple1" qsCatId="simple" csTypeId="urn:microsoft.com/office/officeart/2005/8/colors/colorful1" csCatId="colorful" phldr="1"/>
      <dgm:spPr/>
      <dgm:t>
        <a:bodyPr/>
        <a:lstStyle/>
        <a:p>
          <a:endParaRPr lang="en-US"/>
        </a:p>
      </dgm:t>
    </dgm:pt>
    <dgm:pt modelId="{FA9A51DC-FB2F-40FD-9FFD-863171959FEF}">
      <dgm:prSet custT="1"/>
      <dgm:spPr/>
      <dgm:t>
        <a:bodyPr/>
        <a:lstStyle/>
        <a:p>
          <a:pPr rtl="0"/>
          <a:r>
            <a:rPr lang="en-US" sz="2400" b="1" dirty="0" smtClean="0"/>
            <a:t>Electrochemical Systems</a:t>
          </a:r>
          <a:endParaRPr lang="en-US" sz="2400" dirty="0"/>
        </a:p>
      </dgm:t>
    </dgm:pt>
    <dgm:pt modelId="{5A39124C-AACD-4F46-8919-FFA1068E9CEC}" type="parTrans" cxnId="{E4ABB46A-6E58-4D81-8F8D-F77413E030E9}">
      <dgm:prSet/>
      <dgm:spPr/>
      <dgm:t>
        <a:bodyPr/>
        <a:lstStyle/>
        <a:p>
          <a:endParaRPr lang="en-US"/>
        </a:p>
      </dgm:t>
    </dgm:pt>
    <dgm:pt modelId="{A55CBDA0-6FD4-4585-AA6B-10286FCC12E4}" type="sibTrans" cxnId="{E4ABB46A-6E58-4D81-8F8D-F77413E030E9}">
      <dgm:prSet/>
      <dgm:spPr/>
      <dgm:t>
        <a:bodyPr/>
        <a:lstStyle/>
        <a:p>
          <a:endParaRPr lang="en-US"/>
        </a:p>
      </dgm:t>
    </dgm:pt>
    <dgm:pt modelId="{D5E3E7E5-F060-4B4A-9190-9089A5A905D7}">
      <dgm:prSet custT="1"/>
      <dgm:spPr/>
      <dgm:t>
        <a:bodyPr/>
        <a:lstStyle/>
        <a:p>
          <a:pPr rtl="0"/>
          <a:r>
            <a:rPr lang="en-US" sz="2000" b="0" dirty="0" smtClean="0"/>
            <a:t>Battery systems:</a:t>
          </a:r>
          <a:endParaRPr lang="en-US" sz="2000" b="0" dirty="0"/>
        </a:p>
      </dgm:t>
    </dgm:pt>
    <dgm:pt modelId="{890317A5-DC77-4FEF-85FC-A897D807FAF8}" type="parTrans" cxnId="{680E40F7-062D-461D-81B7-2AE3B0555CCC}">
      <dgm:prSet/>
      <dgm:spPr/>
      <dgm:t>
        <a:bodyPr/>
        <a:lstStyle/>
        <a:p>
          <a:endParaRPr lang="en-US"/>
        </a:p>
      </dgm:t>
    </dgm:pt>
    <dgm:pt modelId="{255BC699-9653-474A-8B4B-282A1F5F0F8B}" type="sibTrans" cxnId="{680E40F7-062D-461D-81B7-2AE3B0555CCC}">
      <dgm:prSet/>
      <dgm:spPr/>
      <dgm:t>
        <a:bodyPr/>
        <a:lstStyle/>
        <a:p>
          <a:endParaRPr lang="en-US"/>
        </a:p>
      </dgm:t>
    </dgm:pt>
    <dgm:pt modelId="{FC519215-DD2F-4F44-92E8-C68D547EEB48}">
      <dgm:prSet custT="1"/>
      <dgm:spPr/>
      <dgm:t>
        <a:bodyPr/>
        <a:lstStyle/>
        <a:p>
          <a:pPr rtl="0"/>
          <a:r>
            <a:rPr lang="en-US" sz="2000" b="0" dirty="0" smtClean="0"/>
            <a:t>Lead acid</a:t>
          </a:r>
          <a:endParaRPr lang="en-US" sz="2000" b="0" dirty="0"/>
        </a:p>
      </dgm:t>
    </dgm:pt>
    <dgm:pt modelId="{79B07FF2-797D-4A88-B6DB-8939E70CAEB2}" type="parTrans" cxnId="{652230A1-3AA5-48E3-8B5C-717DF944BF15}">
      <dgm:prSet/>
      <dgm:spPr/>
      <dgm:t>
        <a:bodyPr/>
        <a:lstStyle/>
        <a:p>
          <a:endParaRPr lang="en-US"/>
        </a:p>
      </dgm:t>
    </dgm:pt>
    <dgm:pt modelId="{FE90EA02-68DC-4DFA-B19E-A4FDDE446FB6}" type="sibTrans" cxnId="{652230A1-3AA5-48E3-8B5C-717DF944BF15}">
      <dgm:prSet/>
      <dgm:spPr/>
      <dgm:t>
        <a:bodyPr/>
        <a:lstStyle/>
        <a:p>
          <a:endParaRPr lang="en-US"/>
        </a:p>
      </dgm:t>
    </dgm:pt>
    <dgm:pt modelId="{16030E05-BBFE-49BD-B633-377A422C189D}">
      <dgm:prSet custT="1"/>
      <dgm:spPr/>
      <dgm:t>
        <a:bodyPr/>
        <a:lstStyle/>
        <a:p>
          <a:pPr rtl="0"/>
          <a:r>
            <a:rPr lang="en-US" sz="2000" b="0" dirty="0" smtClean="0"/>
            <a:t>Nickel cadmium or Nickel metal hydride</a:t>
          </a:r>
          <a:endParaRPr lang="en-US" sz="2000" b="0" dirty="0"/>
        </a:p>
      </dgm:t>
    </dgm:pt>
    <dgm:pt modelId="{246382FA-664C-42F2-9A56-BA2D66DAA264}" type="parTrans" cxnId="{C6589C01-2B17-4250-AD11-A61A39B61DEA}">
      <dgm:prSet/>
      <dgm:spPr/>
      <dgm:t>
        <a:bodyPr/>
        <a:lstStyle/>
        <a:p>
          <a:endParaRPr lang="en-US"/>
        </a:p>
      </dgm:t>
    </dgm:pt>
    <dgm:pt modelId="{DCAF64C1-0E6F-4E22-9ACC-508B8F4DDD56}" type="sibTrans" cxnId="{C6589C01-2B17-4250-AD11-A61A39B61DEA}">
      <dgm:prSet/>
      <dgm:spPr/>
      <dgm:t>
        <a:bodyPr/>
        <a:lstStyle/>
        <a:p>
          <a:endParaRPr lang="en-US"/>
        </a:p>
      </dgm:t>
    </dgm:pt>
    <dgm:pt modelId="{9CB5BD5D-34C3-4A53-802A-1D12ACBDD4AD}">
      <dgm:prSet custT="1"/>
      <dgm:spPr/>
      <dgm:t>
        <a:bodyPr/>
        <a:lstStyle/>
        <a:p>
          <a:pPr rtl="0"/>
          <a:r>
            <a:rPr lang="en-US" sz="2000" b="0" dirty="0" smtClean="0"/>
            <a:t>Lithium ion</a:t>
          </a:r>
          <a:endParaRPr lang="en-US" sz="2000" b="0" dirty="0"/>
        </a:p>
      </dgm:t>
    </dgm:pt>
    <dgm:pt modelId="{C4120146-6577-402D-A2E8-DDA761080254}" type="parTrans" cxnId="{4483200B-B774-4808-983A-B8D02FAF50D0}">
      <dgm:prSet/>
      <dgm:spPr/>
      <dgm:t>
        <a:bodyPr/>
        <a:lstStyle/>
        <a:p>
          <a:endParaRPr lang="en-US"/>
        </a:p>
      </dgm:t>
    </dgm:pt>
    <dgm:pt modelId="{3CCB5282-AEB7-419E-9BF4-E387FC4FB149}" type="sibTrans" cxnId="{4483200B-B774-4808-983A-B8D02FAF50D0}">
      <dgm:prSet/>
      <dgm:spPr/>
      <dgm:t>
        <a:bodyPr/>
        <a:lstStyle/>
        <a:p>
          <a:endParaRPr lang="en-US"/>
        </a:p>
      </dgm:t>
    </dgm:pt>
    <dgm:pt modelId="{CF27C689-1D32-41CD-ABC8-86514DF1057E}">
      <dgm:prSet custT="1"/>
      <dgm:spPr/>
      <dgm:t>
        <a:bodyPr/>
        <a:lstStyle/>
        <a:p>
          <a:pPr rtl="0"/>
          <a:r>
            <a:rPr lang="en-US" sz="2000" b="0" dirty="0" smtClean="0"/>
            <a:t>Sodium Sulfur or Sodium Nickel Chloride</a:t>
          </a:r>
          <a:endParaRPr lang="en-US" sz="2000" b="0" dirty="0"/>
        </a:p>
      </dgm:t>
    </dgm:pt>
    <dgm:pt modelId="{E52EE69E-EF89-49B3-A54D-A7F289D22EC7}" type="parTrans" cxnId="{F578E30D-D1D7-4704-A1EC-7E8B1F2B6806}">
      <dgm:prSet/>
      <dgm:spPr/>
      <dgm:t>
        <a:bodyPr/>
        <a:lstStyle/>
        <a:p>
          <a:endParaRPr lang="en-US"/>
        </a:p>
      </dgm:t>
    </dgm:pt>
    <dgm:pt modelId="{1C3B2AB1-C629-41CC-AC2E-8B7241379F0B}" type="sibTrans" cxnId="{F578E30D-D1D7-4704-A1EC-7E8B1F2B6806}">
      <dgm:prSet/>
      <dgm:spPr/>
      <dgm:t>
        <a:bodyPr/>
        <a:lstStyle/>
        <a:p>
          <a:endParaRPr lang="en-US"/>
        </a:p>
      </dgm:t>
    </dgm:pt>
    <dgm:pt modelId="{20474DB4-686B-4219-86DE-2962F72250B5}">
      <dgm:prSet custT="1"/>
      <dgm:spPr/>
      <dgm:t>
        <a:bodyPr/>
        <a:lstStyle/>
        <a:p>
          <a:pPr rtl="0"/>
          <a:r>
            <a:rPr lang="en-US" sz="2000" b="0" dirty="0" smtClean="0"/>
            <a:t>Vanadium Redox Flow Batteries</a:t>
          </a:r>
          <a:endParaRPr lang="en-US" sz="2000" b="0" dirty="0"/>
        </a:p>
      </dgm:t>
    </dgm:pt>
    <dgm:pt modelId="{9FBAFBA3-3A9A-4B4A-B436-6BE26D325A29}" type="parTrans" cxnId="{DD132DB6-E970-4E09-AE96-32E70D474B8F}">
      <dgm:prSet/>
      <dgm:spPr/>
      <dgm:t>
        <a:bodyPr/>
        <a:lstStyle/>
        <a:p>
          <a:endParaRPr lang="en-US"/>
        </a:p>
      </dgm:t>
    </dgm:pt>
    <dgm:pt modelId="{5F3FD20E-E957-4002-ADCA-D257A8F90F72}" type="sibTrans" cxnId="{DD132DB6-E970-4E09-AE96-32E70D474B8F}">
      <dgm:prSet/>
      <dgm:spPr/>
      <dgm:t>
        <a:bodyPr/>
        <a:lstStyle/>
        <a:p>
          <a:endParaRPr lang="en-US"/>
        </a:p>
      </dgm:t>
    </dgm:pt>
    <dgm:pt modelId="{AD3B0555-F493-478E-A844-ACB2F7711E2A}">
      <dgm:prSet custT="1"/>
      <dgm:spPr/>
      <dgm:t>
        <a:bodyPr/>
        <a:lstStyle/>
        <a:p>
          <a:pPr rtl="0"/>
          <a:r>
            <a:rPr lang="en-US" sz="2000" b="0" dirty="0" smtClean="0"/>
            <a:t>Zinc Bromine Flow Batteries</a:t>
          </a:r>
          <a:endParaRPr lang="en-US" sz="2000" b="0" dirty="0"/>
        </a:p>
      </dgm:t>
    </dgm:pt>
    <dgm:pt modelId="{4E31466C-D939-4A2C-A18F-EACB75C17733}" type="parTrans" cxnId="{3B8E1F80-A005-48E1-BB3C-F4ED0FB8262D}">
      <dgm:prSet/>
      <dgm:spPr/>
      <dgm:t>
        <a:bodyPr/>
        <a:lstStyle/>
        <a:p>
          <a:endParaRPr lang="en-US"/>
        </a:p>
      </dgm:t>
    </dgm:pt>
    <dgm:pt modelId="{0BDDA13C-0F23-4915-BCAF-E098F72424A2}" type="sibTrans" cxnId="{3B8E1F80-A005-48E1-BB3C-F4ED0FB8262D}">
      <dgm:prSet/>
      <dgm:spPr/>
      <dgm:t>
        <a:bodyPr/>
        <a:lstStyle/>
        <a:p>
          <a:endParaRPr lang="en-US"/>
        </a:p>
      </dgm:t>
    </dgm:pt>
    <dgm:pt modelId="{53B03860-0DA0-4E96-A8CF-287B9098D164}">
      <dgm:prSet custT="1"/>
      <dgm:spPr/>
      <dgm:t>
        <a:bodyPr/>
        <a:lstStyle/>
        <a:p>
          <a:pPr rtl="0"/>
          <a:r>
            <a:rPr lang="en-US" sz="2000" b="0" dirty="0" err="1" smtClean="0"/>
            <a:t>Ultracapacitor</a:t>
          </a:r>
          <a:r>
            <a:rPr lang="en-US" sz="2000" b="0" dirty="0" smtClean="0"/>
            <a:t> or battery/</a:t>
          </a:r>
          <a:r>
            <a:rPr lang="en-US" sz="2000" b="0" dirty="0" err="1" smtClean="0"/>
            <a:t>ultracapacitor</a:t>
          </a:r>
          <a:r>
            <a:rPr lang="en-US" sz="2000" b="0" dirty="0" smtClean="0"/>
            <a:t> hybrid systems</a:t>
          </a:r>
          <a:endParaRPr lang="en-US" sz="2000" b="0" dirty="0"/>
        </a:p>
      </dgm:t>
    </dgm:pt>
    <dgm:pt modelId="{6985F559-A28C-4BE3-9BA8-27D7C9733F03}" type="parTrans" cxnId="{D13853C2-DC54-4936-B013-77192C6A4B8C}">
      <dgm:prSet/>
      <dgm:spPr/>
      <dgm:t>
        <a:bodyPr/>
        <a:lstStyle/>
        <a:p>
          <a:endParaRPr lang="en-US"/>
        </a:p>
      </dgm:t>
    </dgm:pt>
    <dgm:pt modelId="{95A60FAA-623A-4DD5-BA9E-999F970FBA3D}" type="sibTrans" cxnId="{D13853C2-DC54-4936-B013-77192C6A4B8C}">
      <dgm:prSet/>
      <dgm:spPr/>
      <dgm:t>
        <a:bodyPr/>
        <a:lstStyle/>
        <a:p>
          <a:endParaRPr lang="en-US"/>
        </a:p>
      </dgm:t>
    </dgm:pt>
    <dgm:pt modelId="{0BE5E125-CA53-4DC4-A5D8-90C61B16084C}" type="pres">
      <dgm:prSet presAssocID="{0A4FB60D-C210-4453-9828-37921FE21AE4}" presName="linearFlow" presStyleCnt="0">
        <dgm:presLayoutVars>
          <dgm:dir/>
          <dgm:animLvl val="lvl"/>
          <dgm:resizeHandles/>
        </dgm:presLayoutVars>
      </dgm:prSet>
      <dgm:spPr/>
      <dgm:t>
        <a:bodyPr/>
        <a:lstStyle/>
        <a:p>
          <a:endParaRPr lang="en-US"/>
        </a:p>
      </dgm:t>
    </dgm:pt>
    <dgm:pt modelId="{B5D94B49-22C8-4C6C-A9A9-DEF74AE50D44}" type="pres">
      <dgm:prSet presAssocID="{FA9A51DC-FB2F-40FD-9FFD-863171959FEF}" presName="compositeNode" presStyleCnt="0">
        <dgm:presLayoutVars>
          <dgm:bulletEnabled val="1"/>
        </dgm:presLayoutVars>
      </dgm:prSet>
      <dgm:spPr/>
    </dgm:pt>
    <dgm:pt modelId="{6126C322-7EDB-409C-8640-53C42B518BF0}" type="pres">
      <dgm:prSet presAssocID="{FA9A51DC-FB2F-40FD-9FFD-863171959FEF}" presName="image" presStyleLbl="fgImgPlace1" presStyleIdx="0" presStyleCnt="1" custLinFactX="200000" custLinFactY="-29635" custLinFactNeighborX="252170" custLinFactNeighborY="-100000"/>
      <dgm:spPr/>
      <dgm:t>
        <a:bodyPr/>
        <a:lstStyle/>
        <a:p>
          <a:endParaRPr lang="en-US"/>
        </a:p>
      </dgm:t>
    </dgm:pt>
    <dgm:pt modelId="{E643973E-7E64-4088-B18B-093B9F3093FC}" type="pres">
      <dgm:prSet presAssocID="{FA9A51DC-FB2F-40FD-9FFD-863171959FEF}" presName="childNode" presStyleLbl="node1" presStyleIdx="0" presStyleCnt="1">
        <dgm:presLayoutVars>
          <dgm:bulletEnabled val="1"/>
        </dgm:presLayoutVars>
      </dgm:prSet>
      <dgm:spPr/>
      <dgm:t>
        <a:bodyPr/>
        <a:lstStyle/>
        <a:p>
          <a:endParaRPr lang="en-US"/>
        </a:p>
      </dgm:t>
    </dgm:pt>
    <dgm:pt modelId="{C5C8EA1D-6389-43C5-9603-14508F794A94}" type="pres">
      <dgm:prSet presAssocID="{FA9A51DC-FB2F-40FD-9FFD-863171959FEF}" presName="parentNode" presStyleLbl="revTx" presStyleIdx="0" presStyleCnt="1">
        <dgm:presLayoutVars>
          <dgm:chMax val="0"/>
          <dgm:bulletEnabled val="1"/>
        </dgm:presLayoutVars>
      </dgm:prSet>
      <dgm:spPr/>
      <dgm:t>
        <a:bodyPr/>
        <a:lstStyle/>
        <a:p>
          <a:endParaRPr lang="en-US"/>
        </a:p>
      </dgm:t>
    </dgm:pt>
  </dgm:ptLst>
  <dgm:cxnLst>
    <dgm:cxn modelId="{528CF84D-4D57-4555-A1BC-81A9B519E47F}" type="presOf" srcId="{AD3B0555-F493-478E-A844-ACB2F7711E2A}" destId="{E643973E-7E64-4088-B18B-093B9F3093FC}" srcOrd="0" destOrd="6" presId="urn:microsoft.com/office/officeart/2005/8/layout/hList2"/>
    <dgm:cxn modelId="{C6589C01-2B17-4250-AD11-A61A39B61DEA}" srcId="{FA9A51DC-FB2F-40FD-9FFD-863171959FEF}" destId="{16030E05-BBFE-49BD-B633-377A422C189D}" srcOrd="2" destOrd="0" parTransId="{246382FA-664C-42F2-9A56-BA2D66DAA264}" sibTransId="{DCAF64C1-0E6F-4E22-9ACC-508B8F4DDD56}"/>
    <dgm:cxn modelId="{BF304492-DECC-417C-9BAF-A5FA8DD8E196}" type="presOf" srcId="{0A4FB60D-C210-4453-9828-37921FE21AE4}" destId="{0BE5E125-CA53-4DC4-A5D8-90C61B16084C}" srcOrd="0" destOrd="0" presId="urn:microsoft.com/office/officeart/2005/8/layout/hList2"/>
    <dgm:cxn modelId="{0623C83C-F855-44C5-8043-E7AB687D3472}" type="presOf" srcId="{9CB5BD5D-34C3-4A53-802A-1D12ACBDD4AD}" destId="{E643973E-7E64-4088-B18B-093B9F3093FC}" srcOrd="0" destOrd="3" presId="urn:microsoft.com/office/officeart/2005/8/layout/hList2"/>
    <dgm:cxn modelId="{4483200B-B774-4808-983A-B8D02FAF50D0}" srcId="{FA9A51DC-FB2F-40FD-9FFD-863171959FEF}" destId="{9CB5BD5D-34C3-4A53-802A-1D12ACBDD4AD}" srcOrd="3" destOrd="0" parTransId="{C4120146-6577-402D-A2E8-DDA761080254}" sibTransId="{3CCB5282-AEB7-419E-9BF4-E387FC4FB149}"/>
    <dgm:cxn modelId="{054D11A7-6914-4C55-B6F3-0C21A90D069B}" type="presOf" srcId="{20474DB4-686B-4219-86DE-2962F72250B5}" destId="{E643973E-7E64-4088-B18B-093B9F3093FC}" srcOrd="0" destOrd="5" presId="urn:microsoft.com/office/officeart/2005/8/layout/hList2"/>
    <dgm:cxn modelId="{F578E30D-D1D7-4704-A1EC-7E8B1F2B6806}" srcId="{FA9A51DC-FB2F-40FD-9FFD-863171959FEF}" destId="{CF27C689-1D32-41CD-ABC8-86514DF1057E}" srcOrd="4" destOrd="0" parTransId="{E52EE69E-EF89-49B3-A54D-A7F289D22EC7}" sibTransId="{1C3B2AB1-C629-41CC-AC2E-8B7241379F0B}"/>
    <dgm:cxn modelId="{E4ABB46A-6E58-4D81-8F8D-F77413E030E9}" srcId="{0A4FB60D-C210-4453-9828-37921FE21AE4}" destId="{FA9A51DC-FB2F-40FD-9FFD-863171959FEF}" srcOrd="0" destOrd="0" parTransId="{5A39124C-AACD-4F46-8919-FFA1068E9CEC}" sibTransId="{A55CBDA0-6FD4-4585-AA6B-10286FCC12E4}"/>
    <dgm:cxn modelId="{824D123F-C9CE-44DB-9902-1ED68C613E56}" type="presOf" srcId="{FA9A51DC-FB2F-40FD-9FFD-863171959FEF}" destId="{C5C8EA1D-6389-43C5-9603-14508F794A94}" srcOrd="0" destOrd="0" presId="urn:microsoft.com/office/officeart/2005/8/layout/hList2"/>
    <dgm:cxn modelId="{F761A7BC-C63E-418C-8BF5-9C927BF31079}" type="presOf" srcId="{53B03860-0DA0-4E96-A8CF-287B9098D164}" destId="{E643973E-7E64-4088-B18B-093B9F3093FC}" srcOrd="0" destOrd="7" presId="urn:microsoft.com/office/officeart/2005/8/layout/hList2"/>
    <dgm:cxn modelId="{680E40F7-062D-461D-81B7-2AE3B0555CCC}" srcId="{FA9A51DC-FB2F-40FD-9FFD-863171959FEF}" destId="{D5E3E7E5-F060-4B4A-9190-9089A5A905D7}" srcOrd="0" destOrd="0" parTransId="{890317A5-DC77-4FEF-85FC-A897D807FAF8}" sibTransId="{255BC699-9653-474A-8B4B-282A1F5F0F8B}"/>
    <dgm:cxn modelId="{D21A45C6-4D1A-4628-A985-752293F9EC39}" type="presOf" srcId="{FC519215-DD2F-4F44-92E8-C68D547EEB48}" destId="{E643973E-7E64-4088-B18B-093B9F3093FC}" srcOrd="0" destOrd="1" presId="urn:microsoft.com/office/officeart/2005/8/layout/hList2"/>
    <dgm:cxn modelId="{3B8E1F80-A005-48E1-BB3C-F4ED0FB8262D}" srcId="{FA9A51DC-FB2F-40FD-9FFD-863171959FEF}" destId="{AD3B0555-F493-478E-A844-ACB2F7711E2A}" srcOrd="6" destOrd="0" parTransId="{4E31466C-D939-4A2C-A18F-EACB75C17733}" sibTransId="{0BDDA13C-0F23-4915-BCAF-E098F72424A2}"/>
    <dgm:cxn modelId="{4EDBB794-06E3-4782-845B-5735229CE94D}" type="presOf" srcId="{D5E3E7E5-F060-4B4A-9190-9089A5A905D7}" destId="{E643973E-7E64-4088-B18B-093B9F3093FC}" srcOrd="0" destOrd="0" presId="urn:microsoft.com/office/officeart/2005/8/layout/hList2"/>
    <dgm:cxn modelId="{DD132DB6-E970-4E09-AE96-32E70D474B8F}" srcId="{FA9A51DC-FB2F-40FD-9FFD-863171959FEF}" destId="{20474DB4-686B-4219-86DE-2962F72250B5}" srcOrd="5" destOrd="0" parTransId="{9FBAFBA3-3A9A-4B4A-B436-6BE26D325A29}" sibTransId="{5F3FD20E-E957-4002-ADCA-D257A8F90F72}"/>
    <dgm:cxn modelId="{B5BECCE3-78F3-41DB-BD87-6F7B27F6547E}" type="presOf" srcId="{CF27C689-1D32-41CD-ABC8-86514DF1057E}" destId="{E643973E-7E64-4088-B18B-093B9F3093FC}" srcOrd="0" destOrd="4" presId="urn:microsoft.com/office/officeart/2005/8/layout/hList2"/>
    <dgm:cxn modelId="{FC038316-9514-40FC-8F8B-2DB8B22C4424}" type="presOf" srcId="{16030E05-BBFE-49BD-B633-377A422C189D}" destId="{E643973E-7E64-4088-B18B-093B9F3093FC}" srcOrd="0" destOrd="2" presId="urn:microsoft.com/office/officeart/2005/8/layout/hList2"/>
    <dgm:cxn modelId="{652230A1-3AA5-48E3-8B5C-717DF944BF15}" srcId="{FA9A51DC-FB2F-40FD-9FFD-863171959FEF}" destId="{FC519215-DD2F-4F44-92E8-C68D547EEB48}" srcOrd="1" destOrd="0" parTransId="{79B07FF2-797D-4A88-B6DB-8939E70CAEB2}" sibTransId="{FE90EA02-68DC-4DFA-B19E-A4FDDE446FB6}"/>
    <dgm:cxn modelId="{D13853C2-DC54-4936-B013-77192C6A4B8C}" srcId="{FA9A51DC-FB2F-40FD-9FFD-863171959FEF}" destId="{53B03860-0DA0-4E96-A8CF-287B9098D164}" srcOrd="7" destOrd="0" parTransId="{6985F559-A28C-4BE3-9BA8-27D7C9733F03}" sibTransId="{95A60FAA-623A-4DD5-BA9E-999F970FBA3D}"/>
    <dgm:cxn modelId="{E8287F90-46B1-4B51-8027-974C3B1E0232}" type="presParOf" srcId="{0BE5E125-CA53-4DC4-A5D8-90C61B16084C}" destId="{B5D94B49-22C8-4C6C-A9A9-DEF74AE50D44}" srcOrd="0" destOrd="0" presId="urn:microsoft.com/office/officeart/2005/8/layout/hList2"/>
    <dgm:cxn modelId="{49BAE3D6-D408-4EE9-ACD3-89C44D027E82}" type="presParOf" srcId="{B5D94B49-22C8-4C6C-A9A9-DEF74AE50D44}" destId="{6126C322-7EDB-409C-8640-53C42B518BF0}" srcOrd="0" destOrd="0" presId="urn:microsoft.com/office/officeart/2005/8/layout/hList2"/>
    <dgm:cxn modelId="{C4886D97-1891-4B20-860E-967AFE963739}" type="presParOf" srcId="{B5D94B49-22C8-4C6C-A9A9-DEF74AE50D44}" destId="{E643973E-7E64-4088-B18B-093B9F3093FC}" srcOrd="1" destOrd="0" presId="urn:microsoft.com/office/officeart/2005/8/layout/hList2"/>
    <dgm:cxn modelId="{C10DF5F1-91B2-44E8-93CC-5F7A2366A873}" type="presParOf" srcId="{B5D94B49-22C8-4C6C-A9A9-DEF74AE50D44}" destId="{C5C8EA1D-6389-43C5-9603-14508F794A9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A39FD-4461-49F6-B2B3-63864E80F6CA}" type="doc">
      <dgm:prSet loTypeId="urn:microsoft.com/office/officeart/2005/8/layout/hList7" loCatId="picture" qsTypeId="urn:microsoft.com/office/officeart/2005/8/quickstyle/simple1" qsCatId="simple" csTypeId="urn:microsoft.com/office/officeart/2005/8/colors/colorful1" csCatId="colorful" phldr="1"/>
      <dgm:spPr/>
      <dgm:t>
        <a:bodyPr/>
        <a:lstStyle/>
        <a:p>
          <a:endParaRPr lang="en-US"/>
        </a:p>
      </dgm:t>
    </dgm:pt>
    <dgm:pt modelId="{73630724-5844-4F85-8097-22D41B92D114}">
      <dgm:prSet custT="1"/>
      <dgm:spPr/>
      <dgm:t>
        <a:bodyPr/>
        <a:lstStyle/>
        <a:p>
          <a:pPr rtl="0">
            <a:spcAft>
              <a:spcPts val="0"/>
            </a:spcAft>
          </a:pPr>
          <a:r>
            <a:rPr lang="en-US" sz="1800" b="1" dirty="0" smtClean="0"/>
            <a:t>Energy</a:t>
          </a:r>
          <a:endParaRPr lang="en-US" sz="1800" b="1" dirty="0"/>
        </a:p>
      </dgm:t>
    </dgm:pt>
    <dgm:pt modelId="{73DD77E0-5884-44BC-85F5-EA76AA6428C6}" type="parTrans" cxnId="{9B0A0B15-2A5C-4AD2-8D84-10C6FDF61523}">
      <dgm:prSet/>
      <dgm:spPr/>
      <dgm:t>
        <a:bodyPr/>
        <a:lstStyle/>
        <a:p>
          <a:endParaRPr lang="en-US"/>
        </a:p>
      </dgm:t>
    </dgm:pt>
    <dgm:pt modelId="{672E2515-37CA-4014-9C5D-A711511E6D8C}" type="sibTrans" cxnId="{9B0A0B15-2A5C-4AD2-8D84-10C6FDF61523}">
      <dgm:prSet/>
      <dgm:spPr/>
      <dgm:t>
        <a:bodyPr/>
        <a:lstStyle/>
        <a:p>
          <a:endParaRPr lang="en-US"/>
        </a:p>
      </dgm:t>
    </dgm:pt>
    <dgm:pt modelId="{6212D024-0E6A-4E9F-9DBA-0DBAD4CF1B87}">
      <dgm:prSet custT="1"/>
      <dgm:spPr/>
      <dgm:t>
        <a:bodyPr/>
        <a:lstStyle/>
        <a:p>
          <a:pPr rtl="0">
            <a:spcAft>
              <a:spcPts val="0"/>
            </a:spcAft>
          </a:pPr>
          <a:r>
            <a:rPr lang="en-US" sz="1800" dirty="0" smtClean="0"/>
            <a:t>Fire</a:t>
          </a:r>
          <a:endParaRPr lang="en-US" sz="1800" dirty="0"/>
        </a:p>
      </dgm:t>
    </dgm:pt>
    <dgm:pt modelId="{A96F1A09-B06D-4867-9CE2-053980D5AD90}" type="parTrans" cxnId="{31D59911-D7CB-46E3-9B4B-892B1F1226EE}">
      <dgm:prSet/>
      <dgm:spPr/>
      <dgm:t>
        <a:bodyPr/>
        <a:lstStyle/>
        <a:p>
          <a:endParaRPr lang="en-US"/>
        </a:p>
      </dgm:t>
    </dgm:pt>
    <dgm:pt modelId="{5862B6A0-1A0F-4E1B-BC27-858FBF5F4B06}" type="sibTrans" cxnId="{31D59911-D7CB-46E3-9B4B-892B1F1226EE}">
      <dgm:prSet/>
      <dgm:spPr/>
      <dgm:t>
        <a:bodyPr/>
        <a:lstStyle/>
        <a:p>
          <a:endParaRPr lang="en-US"/>
        </a:p>
      </dgm:t>
    </dgm:pt>
    <dgm:pt modelId="{F554E8D1-64D7-493D-A480-1A4BB6D433F2}">
      <dgm:prSet custT="1"/>
      <dgm:spPr/>
      <dgm:t>
        <a:bodyPr/>
        <a:lstStyle/>
        <a:p>
          <a:pPr rtl="0">
            <a:spcAft>
              <a:spcPts val="0"/>
            </a:spcAft>
          </a:pPr>
          <a:r>
            <a:rPr lang="en-US" sz="1800" dirty="0" smtClean="0"/>
            <a:t>Explosion</a:t>
          </a:r>
          <a:endParaRPr lang="en-US" sz="1800" dirty="0"/>
        </a:p>
      </dgm:t>
    </dgm:pt>
    <dgm:pt modelId="{96789E1B-AE47-4D8A-B6DE-091C85950862}" type="parTrans" cxnId="{0E930849-DAC4-43ED-9A4F-1F9344718679}">
      <dgm:prSet/>
      <dgm:spPr/>
      <dgm:t>
        <a:bodyPr/>
        <a:lstStyle/>
        <a:p>
          <a:endParaRPr lang="en-US"/>
        </a:p>
      </dgm:t>
    </dgm:pt>
    <dgm:pt modelId="{93437F88-1D82-4B9F-8D52-4D8195A25DAF}" type="sibTrans" cxnId="{0E930849-DAC4-43ED-9A4F-1F9344718679}">
      <dgm:prSet/>
      <dgm:spPr/>
      <dgm:t>
        <a:bodyPr/>
        <a:lstStyle/>
        <a:p>
          <a:endParaRPr lang="en-US"/>
        </a:p>
      </dgm:t>
    </dgm:pt>
    <dgm:pt modelId="{C199D930-1939-4754-AC3A-C223B5878C1F}">
      <dgm:prSet custT="1"/>
      <dgm:spPr/>
      <dgm:t>
        <a:bodyPr/>
        <a:lstStyle/>
        <a:p>
          <a:pPr rtl="0">
            <a:spcAft>
              <a:spcPts val="0"/>
            </a:spcAft>
          </a:pPr>
          <a:r>
            <a:rPr lang="en-US" sz="1800" b="1" dirty="0" smtClean="0"/>
            <a:t>Mechanical</a:t>
          </a:r>
          <a:endParaRPr lang="en-US" sz="1800" b="1" dirty="0"/>
        </a:p>
      </dgm:t>
    </dgm:pt>
    <dgm:pt modelId="{FFC323C4-7DAE-4AB0-AECF-713A156BE5BE}" type="parTrans" cxnId="{D5A64897-F02D-4E1B-A994-777DEAAD3EAD}">
      <dgm:prSet/>
      <dgm:spPr/>
      <dgm:t>
        <a:bodyPr/>
        <a:lstStyle/>
        <a:p>
          <a:endParaRPr lang="en-US"/>
        </a:p>
      </dgm:t>
    </dgm:pt>
    <dgm:pt modelId="{0EC090ED-7237-426B-9BCB-F1899734E2CC}" type="sibTrans" cxnId="{D5A64897-F02D-4E1B-A994-777DEAAD3EAD}">
      <dgm:prSet/>
      <dgm:spPr/>
      <dgm:t>
        <a:bodyPr/>
        <a:lstStyle/>
        <a:p>
          <a:endParaRPr lang="en-US"/>
        </a:p>
      </dgm:t>
    </dgm:pt>
    <dgm:pt modelId="{EDA7889F-993D-430F-B0B7-96DCF7A0CA9C}">
      <dgm:prSet custT="1"/>
      <dgm:spPr/>
      <dgm:t>
        <a:bodyPr/>
        <a:lstStyle/>
        <a:p>
          <a:pPr rtl="0">
            <a:spcAft>
              <a:spcPts val="0"/>
            </a:spcAft>
          </a:pPr>
          <a:r>
            <a:rPr lang="en-US" sz="1800" dirty="0" smtClean="0"/>
            <a:t>Pressure</a:t>
          </a:r>
          <a:endParaRPr lang="en-US" sz="1800" dirty="0"/>
        </a:p>
      </dgm:t>
    </dgm:pt>
    <dgm:pt modelId="{E8E8149E-3B19-4369-8B9F-D984B9BDCFD0}" type="parTrans" cxnId="{62D4991F-8B68-4A7F-98FD-E403E5B41645}">
      <dgm:prSet/>
      <dgm:spPr/>
      <dgm:t>
        <a:bodyPr/>
        <a:lstStyle/>
        <a:p>
          <a:endParaRPr lang="en-US"/>
        </a:p>
      </dgm:t>
    </dgm:pt>
    <dgm:pt modelId="{FE512352-8F28-43DD-8F8E-072C1B6F267C}" type="sibTrans" cxnId="{62D4991F-8B68-4A7F-98FD-E403E5B41645}">
      <dgm:prSet/>
      <dgm:spPr/>
      <dgm:t>
        <a:bodyPr/>
        <a:lstStyle/>
        <a:p>
          <a:endParaRPr lang="en-US"/>
        </a:p>
      </dgm:t>
    </dgm:pt>
    <dgm:pt modelId="{05F84A83-4E04-44EF-A420-418C9A73C0B1}">
      <dgm:prSet custT="1"/>
      <dgm:spPr/>
      <dgm:t>
        <a:bodyPr/>
        <a:lstStyle/>
        <a:p>
          <a:pPr rtl="0">
            <a:spcAft>
              <a:spcPts val="0"/>
            </a:spcAft>
          </a:pPr>
          <a:r>
            <a:rPr lang="en-US" sz="1800" dirty="0" smtClean="0"/>
            <a:t>Noise</a:t>
          </a:r>
          <a:endParaRPr lang="en-US" sz="1800" dirty="0"/>
        </a:p>
      </dgm:t>
    </dgm:pt>
    <dgm:pt modelId="{C6A9EDAB-E4B3-490F-B990-59990516DF6A}" type="parTrans" cxnId="{C5AB0E45-4553-4945-A747-A646471F733F}">
      <dgm:prSet/>
      <dgm:spPr/>
      <dgm:t>
        <a:bodyPr/>
        <a:lstStyle/>
        <a:p>
          <a:endParaRPr lang="en-US"/>
        </a:p>
      </dgm:t>
    </dgm:pt>
    <dgm:pt modelId="{72120694-D419-4E36-A141-4EE1D573C4B9}" type="sibTrans" cxnId="{C5AB0E45-4553-4945-A747-A646471F733F}">
      <dgm:prSet/>
      <dgm:spPr/>
      <dgm:t>
        <a:bodyPr/>
        <a:lstStyle/>
        <a:p>
          <a:endParaRPr lang="en-US"/>
        </a:p>
      </dgm:t>
    </dgm:pt>
    <dgm:pt modelId="{8915CC18-88A3-49AD-B0A7-B7D5E8CC956F}">
      <dgm:prSet custT="1"/>
      <dgm:spPr/>
      <dgm:t>
        <a:bodyPr/>
        <a:lstStyle/>
        <a:p>
          <a:pPr rtl="0">
            <a:spcAft>
              <a:spcPts val="0"/>
            </a:spcAft>
          </a:pPr>
          <a:r>
            <a:rPr lang="en-US" sz="1800" b="1" dirty="0" smtClean="0"/>
            <a:t>Chemical</a:t>
          </a:r>
          <a:endParaRPr lang="en-US" sz="1800" b="1" dirty="0"/>
        </a:p>
      </dgm:t>
    </dgm:pt>
    <dgm:pt modelId="{59F15993-FA0F-477E-B17E-5462A8B2B276}" type="parTrans" cxnId="{A03F2AC1-F266-4BDF-BF5F-425C10901EF5}">
      <dgm:prSet/>
      <dgm:spPr/>
      <dgm:t>
        <a:bodyPr/>
        <a:lstStyle/>
        <a:p>
          <a:endParaRPr lang="en-US"/>
        </a:p>
      </dgm:t>
    </dgm:pt>
    <dgm:pt modelId="{4E2D66B6-A30E-4B8E-990F-06C989A3AF57}" type="sibTrans" cxnId="{A03F2AC1-F266-4BDF-BF5F-425C10901EF5}">
      <dgm:prSet/>
      <dgm:spPr/>
      <dgm:t>
        <a:bodyPr/>
        <a:lstStyle/>
        <a:p>
          <a:endParaRPr lang="en-US"/>
        </a:p>
      </dgm:t>
    </dgm:pt>
    <dgm:pt modelId="{23077816-86C6-4DF6-A71C-D8825AE113C5}">
      <dgm:prSet custT="1"/>
      <dgm:spPr/>
      <dgm:t>
        <a:bodyPr/>
        <a:lstStyle/>
        <a:p>
          <a:pPr rtl="0">
            <a:spcAft>
              <a:spcPts val="0"/>
            </a:spcAft>
          </a:pPr>
          <a:r>
            <a:rPr lang="en-US" sz="1800" dirty="0" smtClean="0"/>
            <a:t>Toxic or hazardous substance exposure/ concentrations</a:t>
          </a:r>
          <a:endParaRPr lang="en-US" sz="1800" dirty="0"/>
        </a:p>
      </dgm:t>
    </dgm:pt>
    <dgm:pt modelId="{FEF91F84-D1DD-4779-AD61-C4593B86E4AE}" type="parTrans" cxnId="{9261476D-7934-4EBB-A3C0-628B919234D2}">
      <dgm:prSet/>
      <dgm:spPr/>
      <dgm:t>
        <a:bodyPr/>
        <a:lstStyle/>
        <a:p>
          <a:endParaRPr lang="en-US"/>
        </a:p>
      </dgm:t>
    </dgm:pt>
    <dgm:pt modelId="{1ED18B1C-E50F-4FFD-91EC-BED135FC7277}" type="sibTrans" cxnId="{9261476D-7934-4EBB-A3C0-628B919234D2}">
      <dgm:prSet/>
      <dgm:spPr/>
      <dgm:t>
        <a:bodyPr/>
        <a:lstStyle/>
        <a:p>
          <a:endParaRPr lang="en-US"/>
        </a:p>
      </dgm:t>
    </dgm:pt>
    <dgm:pt modelId="{EDF237D0-F1FB-46DC-AB08-B3ADB4B89B5B}">
      <dgm:prSet custT="1"/>
      <dgm:spPr/>
      <dgm:t>
        <a:bodyPr/>
        <a:lstStyle/>
        <a:p>
          <a:pPr rtl="0">
            <a:spcAft>
              <a:spcPts val="0"/>
            </a:spcAft>
          </a:pPr>
          <a:r>
            <a:rPr lang="en-US" sz="1800" dirty="0" smtClean="0"/>
            <a:t>Moving parts</a:t>
          </a:r>
          <a:endParaRPr lang="en-US" sz="1800" dirty="0"/>
        </a:p>
      </dgm:t>
    </dgm:pt>
    <dgm:pt modelId="{397006F6-ACE9-40D4-9061-AD56EEDD5BA9}" type="parTrans" cxnId="{EA0107D1-51CA-4328-8247-8CC9BE13DF4C}">
      <dgm:prSet/>
      <dgm:spPr/>
      <dgm:t>
        <a:bodyPr/>
        <a:lstStyle/>
        <a:p>
          <a:endParaRPr lang="en-US"/>
        </a:p>
      </dgm:t>
    </dgm:pt>
    <dgm:pt modelId="{900B5FEF-F271-4F69-B90B-EC8BB2536421}" type="sibTrans" cxnId="{EA0107D1-51CA-4328-8247-8CC9BE13DF4C}">
      <dgm:prSet/>
      <dgm:spPr/>
      <dgm:t>
        <a:bodyPr/>
        <a:lstStyle/>
        <a:p>
          <a:endParaRPr lang="en-US"/>
        </a:p>
      </dgm:t>
    </dgm:pt>
    <dgm:pt modelId="{ACD0C78B-A5A6-4E7B-A1E7-E22C432EBED1}">
      <dgm:prSet custT="1"/>
      <dgm:spPr/>
      <dgm:t>
        <a:bodyPr/>
        <a:lstStyle/>
        <a:p>
          <a:pPr rtl="0">
            <a:spcAft>
              <a:spcPts val="0"/>
            </a:spcAft>
          </a:pPr>
          <a:r>
            <a:rPr lang="en-US" sz="1800" dirty="0" smtClean="0"/>
            <a:t>Burns </a:t>
          </a:r>
          <a:endParaRPr lang="en-US" sz="1800" dirty="0"/>
        </a:p>
      </dgm:t>
    </dgm:pt>
    <dgm:pt modelId="{7DEAB29A-0D90-43D3-86DB-B1B880CE22EA}" type="parTrans" cxnId="{D2E9425F-E418-4CFB-924B-3EED02D2FA7C}">
      <dgm:prSet/>
      <dgm:spPr/>
      <dgm:t>
        <a:bodyPr/>
        <a:lstStyle/>
        <a:p>
          <a:endParaRPr lang="en-US"/>
        </a:p>
      </dgm:t>
    </dgm:pt>
    <dgm:pt modelId="{40762A97-BC5E-4AE4-A672-38FB10F24452}" type="sibTrans" cxnId="{D2E9425F-E418-4CFB-924B-3EED02D2FA7C}">
      <dgm:prSet/>
      <dgm:spPr/>
      <dgm:t>
        <a:bodyPr/>
        <a:lstStyle/>
        <a:p>
          <a:endParaRPr lang="en-US"/>
        </a:p>
      </dgm:t>
    </dgm:pt>
    <dgm:pt modelId="{D9D2B73B-308D-4195-B0CC-6F4387294E42}">
      <dgm:prSet custT="1"/>
      <dgm:spPr/>
      <dgm:t>
        <a:bodyPr/>
        <a:lstStyle/>
        <a:p>
          <a:pPr rtl="0">
            <a:spcAft>
              <a:spcPts val="0"/>
            </a:spcAft>
          </a:pPr>
          <a:r>
            <a:rPr lang="en-US" sz="1800" dirty="0" smtClean="0"/>
            <a:t>Sharp edges </a:t>
          </a:r>
          <a:endParaRPr lang="en-US" sz="1800" dirty="0"/>
        </a:p>
      </dgm:t>
    </dgm:pt>
    <dgm:pt modelId="{28822318-64FD-445A-9CCC-9B07C5091AD6}" type="parTrans" cxnId="{F8C40F2B-BD00-4316-BD6B-B63D75534CE7}">
      <dgm:prSet/>
      <dgm:spPr/>
      <dgm:t>
        <a:bodyPr/>
        <a:lstStyle/>
        <a:p>
          <a:endParaRPr lang="en-US"/>
        </a:p>
      </dgm:t>
    </dgm:pt>
    <dgm:pt modelId="{A167743F-CA64-4D9D-93F5-E98F5167E2F2}" type="sibTrans" cxnId="{F8C40F2B-BD00-4316-BD6B-B63D75534CE7}">
      <dgm:prSet/>
      <dgm:spPr/>
      <dgm:t>
        <a:bodyPr/>
        <a:lstStyle/>
        <a:p>
          <a:endParaRPr lang="en-US"/>
        </a:p>
      </dgm:t>
    </dgm:pt>
    <dgm:pt modelId="{79DD81C2-0357-46AF-AA55-C84B22F11507}">
      <dgm:prSet custT="1"/>
      <dgm:spPr/>
      <dgm:t>
        <a:bodyPr/>
        <a:lstStyle/>
        <a:p>
          <a:pPr rtl="0">
            <a:spcAft>
              <a:spcPts val="0"/>
            </a:spcAft>
          </a:pPr>
          <a:r>
            <a:rPr lang="en-US" sz="1800" dirty="0" smtClean="0"/>
            <a:t>Electrical burns</a:t>
          </a:r>
          <a:endParaRPr lang="en-US" sz="1800" dirty="0"/>
        </a:p>
      </dgm:t>
    </dgm:pt>
    <dgm:pt modelId="{68B62D79-3980-4DE9-BADC-2A82564746AE}">
      <dgm:prSet custT="1"/>
      <dgm:spPr/>
      <dgm:t>
        <a:bodyPr/>
        <a:lstStyle/>
        <a:p>
          <a:pPr rtl="0">
            <a:spcAft>
              <a:spcPts val="0"/>
            </a:spcAft>
          </a:pPr>
          <a:r>
            <a:rPr lang="en-US" sz="1800" dirty="0" smtClean="0"/>
            <a:t>Arc Flash</a:t>
          </a:r>
          <a:endParaRPr lang="en-US" sz="1800" dirty="0"/>
        </a:p>
      </dgm:t>
    </dgm:pt>
    <dgm:pt modelId="{1990EFD1-F598-4EA0-A7A0-899BE5A431DC}">
      <dgm:prSet custT="1"/>
      <dgm:spPr/>
      <dgm:t>
        <a:bodyPr/>
        <a:lstStyle/>
        <a:p>
          <a:pPr rtl="0">
            <a:spcAft>
              <a:spcPts val="0"/>
            </a:spcAft>
          </a:pPr>
          <a:r>
            <a:rPr lang="en-US" sz="1800" dirty="0" smtClean="0"/>
            <a:t>Electric shock</a:t>
          </a:r>
          <a:endParaRPr lang="en-US" sz="1800" dirty="0"/>
        </a:p>
      </dgm:t>
    </dgm:pt>
    <dgm:pt modelId="{35114165-6F8A-4169-AFFF-428CABCAE2FD}">
      <dgm:prSet custT="1"/>
      <dgm:spPr/>
      <dgm:t>
        <a:bodyPr/>
        <a:lstStyle/>
        <a:p>
          <a:pPr rtl="0">
            <a:spcAft>
              <a:spcPts val="0"/>
            </a:spcAft>
          </a:pPr>
          <a:r>
            <a:rPr lang="en-US" sz="1800" b="1" dirty="0" smtClean="0"/>
            <a:t>Electrical</a:t>
          </a:r>
          <a:endParaRPr lang="en-US" sz="1800" b="1" dirty="0"/>
        </a:p>
      </dgm:t>
    </dgm:pt>
    <dgm:pt modelId="{EC9B7825-8152-45D4-8A82-66BEDD49D3D1}" type="sibTrans" cxnId="{995426BE-1CDC-4626-A6B7-F7BDE439E7FA}">
      <dgm:prSet/>
      <dgm:spPr/>
      <dgm:t>
        <a:bodyPr/>
        <a:lstStyle/>
        <a:p>
          <a:endParaRPr lang="en-US"/>
        </a:p>
      </dgm:t>
    </dgm:pt>
    <dgm:pt modelId="{BF13E070-B559-4F08-B8A3-EEF1E882A722}" type="parTrans" cxnId="{995426BE-1CDC-4626-A6B7-F7BDE439E7FA}">
      <dgm:prSet/>
      <dgm:spPr/>
      <dgm:t>
        <a:bodyPr/>
        <a:lstStyle/>
        <a:p>
          <a:endParaRPr lang="en-US"/>
        </a:p>
      </dgm:t>
    </dgm:pt>
    <dgm:pt modelId="{A1E74FBC-2F1C-4FE7-B10C-B3E719965DAE}" type="sibTrans" cxnId="{64DCA571-F550-4A2D-981C-F5D7A8817A78}">
      <dgm:prSet/>
      <dgm:spPr/>
      <dgm:t>
        <a:bodyPr/>
        <a:lstStyle/>
        <a:p>
          <a:endParaRPr lang="en-US"/>
        </a:p>
      </dgm:t>
    </dgm:pt>
    <dgm:pt modelId="{BE379722-E0A3-4EF1-8AFC-7DFCA695B9BB}" type="parTrans" cxnId="{64DCA571-F550-4A2D-981C-F5D7A8817A78}">
      <dgm:prSet/>
      <dgm:spPr/>
      <dgm:t>
        <a:bodyPr/>
        <a:lstStyle/>
        <a:p>
          <a:endParaRPr lang="en-US"/>
        </a:p>
      </dgm:t>
    </dgm:pt>
    <dgm:pt modelId="{42C20C88-13D1-41C4-B9D5-050F114E3E18}" type="sibTrans" cxnId="{6C2F9BD4-FE67-4A62-A62C-00153AFBC539}">
      <dgm:prSet/>
      <dgm:spPr/>
      <dgm:t>
        <a:bodyPr/>
        <a:lstStyle/>
        <a:p>
          <a:endParaRPr lang="en-US"/>
        </a:p>
      </dgm:t>
    </dgm:pt>
    <dgm:pt modelId="{5C8F8AF3-8C81-48A0-82C9-6F27A17E1151}" type="parTrans" cxnId="{6C2F9BD4-FE67-4A62-A62C-00153AFBC539}">
      <dgm:prSet/>
      <dgm:spPr/>
      <dgm:t>
        <a:bodyPr/>
        <a:lstStyle/>
        <a:p>
          <a:endParaRPr lang="en-US"/>
        </a:p>
      </dgm:t>
    </dgm:pt>
    <dgm:pt modelId="{7B28BB20-43B3-49F3-AB76-18D5B7C19B1E}" type="sibTrans" cxnId="{63C692AE-635B-4CE8-8626-D46A7F51252B}">
      <dgm:prSet/>
      <dgm:spPr/>
      <dgm:t>
        <a:bodyPr/>
        <a:lstStyle/>
        <a:p>
          <a:endParaRPr lang="en-US"/>
        </a:p>
      </dgm:t>
    </dgm:pt>
    <dgm:pt modelId="{49492A58-5243-4A51-95C9-97C78222CF16}" type="parTrans" cxnId="{63C692AE-635B-4CE8-8626-D46A7F51252B}">
      <dgm:prSet/>
      <dgm:spPr/>
      <dgm:t>
        <a:bodyPr/>
        <a:lstStyle/>
        <a:p>
          <a:endParaRPr lang="en-US"/>
        </a:p>
      </dgm:t>
    </dgm:pt>
    <dgm:pt modelId="{F7AA9E66-5C41-4F3F-AA36-3CA24DF7F713}" type="pres">
      <dgm:prSet presAssocID="{5A4A39FD-4461-49F6-B2B3-63864E80F6CA}" presName="Name0" presStyleCnt="0">
        <dgm:presLayoutVars>
          <dgm:dir/>
          <dgm:resizeHandles val="exact"/>
        </dgm:presLayoutVars>
      </dgm:prSet>
      <dgm:spPr/>
      <dgm:t>
        <a:bodyPr/>
        <a:lstStyle/>
        <a:p>
          <a:endParaRPr lang="en-US"/>
        </a:p>
      </dgm:t>
    </dgm:pt>
    <dgm:pt modelId="{21216C48-8511-46D6-93C5-6A203F632330}" type="pres">
      <dgm:prSet presAssocID="{5A4A39FD-4461-49F6-B2B3-63864E80F6CA}" presName="fgShape" presStyleLbl="fgShp" presStyleIdx="0" presStyleCnt="1" custScaleX="102901" custScaleY="58280" custLinFactNeighborX="302" custLinFactNeighborY="-13547"/>
      <dgm:spPr/>
      <dgm:t>
        <a:bodyPr/>
        <a:lstStyle/>
        <a:p>
          <a:endParaRPr lang="en-US"/>
        </a:p>
      </dgm:t>
    </dgm:pt>
    <dgm:pt modelId="{CC681566-D2BE-427F-B280-9FF51B6E19E0}" type="pres">
      <dgm:prSet presAssocID="{5A4A39FD-4461-49F6-B2B3-63864E80F6CA}" presName="linComp" presStyleCnt="0"/>
      <dgm:spPr/>
      <dgm:t>
        <a:bodyPr/>
        <a:lstStyle/>
        <a:p>
          <a:endParaRPr lang="en-US"/>
        </a:p>
      </dgm:t>
    </dgm:pt>
    <dgm:pt modelId="{0C53C3E0-A8A2-4AC3-8FAD-7B287160A15C}" type="pres">
      <dgm:prSet presAssocID="{73630724-5844-4F85-8097-22D41B92D114}" presName="compNode" presStyleCnt="0"/>
      <dgm:spPr/>
      <dgm:t>
        <a:bodyPr/>
        <a:lstStyle/>
        <a:p>
          <a:endParaRPr lang="en-US"/>
        </a:p>
      </dgm:t>
    </dgm:pt>
    <dgm:pt modelId="{61B1D75D-52DF-409D-B31E-37CA54341097}" type="pres">
      <dgm:prSet presAssocID="{73630724-5844-4F85-8097-22D41B92D114}" presName="bkgdShape" presStyleLbl="node1" presStyleIdx="0" presStyleCnt="4"/>
      <dgm:spPr/>
      <dgm:t>
        <a:bodyPr/>
        <a:lstStyle/>
        <a:p>
          <a:endParaRPr lang="en-US"/>
        </a:p>
      </dgm:t>
    </dgm:pt>
    <dgm:pt modelId="{4AB0DE4A-4CD9-47C6-B477-FC707B55E090}" type="pres">
      <dgm:prSet presAssocID="{73630724-5844-4F85-8097-22D41B92D114}" presName="nodeTx" presStyleLbl="node1" presStyleIdx="0" presStyleCnt="4">
        <dgm:presLayoutVars>
          <dgm:bulletEnabled val="1"/>
        </dgm:presLayoutVars>
      </dgm:prSet>
      <dgm:spPr/>
      <dgm:t>
        <a:bodyPr/>
        <a:lstStyle/>
        <a:p>
          <a:endParaRPr lang="en-US"/>
        </a:p>
      </dgm:t>
    </dgm:pt>
    <dgm:pt modelId="{997FD7FE-D526-4831-94F6-643B315763DD}" type="pres">
      <dgm:prSet presAssocID="{73630724-5844-4F85-8097-22D41B92D114}" presName="invisiNode" presStyleLbl="node1" presStyleIdx="0" presStyleCnt="4"/>
      <dgm:spPr/>
      <dgm:t>
        <a:bodyPr/>
        <a:lstStyle/>
        <a:p>
          <a:endParaRPr lang="en-US"/>
        </a:p>
      </dgm:t>
    </dgm:pt>
    <dgm:pt modelId="{3C3F36F7-62FF-4248-B90A-B8EA6B68F0B9}" type="pres">
      <dgm:prSet presAssocID="{73630724-5844-4F85-8097-22D41B92D114}"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571C2E28-7856-49C7-9BE9-629CF1685B8B}" type="pres">
      <dgm:prSet presAssocID="{672E2515-37CA-4014-9C5D-A711511E6D8C}" presName="sibTrans" presStyleLbl="sibTrans2D1" presStyleIdx="0" presStyleCnt="0"/>
      <dgm:spPr/>
      <dgm:t>
        <a:bodyPr/>
        <a:lstStyle/>
        <a:p>
          <a:endParaRPr lang="en-US"/>
        </a:p>
      </dgm:t>
    </dgm:pt>
    <dgm:pt modelId="{5F4CA3CB-5583-4EFA-B026-A4435FA4A730}" type="pres">
      <dgm:prSet presAssocID="{35114165-6F8A-4169-AFFF-428CABCAE2FD}" presName="compNode" presStyleCnt="0"/>
      <dgm:spPr/>
      <dgm:t>
        <a:bodyPr/>
        <a:lstStyle/>
        <a:p>
          <a:endParaRPr lang="en-US"/>
        </a:p>
      </dgm:t>
    </dgm:pt>
    <dgm:pt modelId="{B6DF5C6B-E161-46FE-B20A-DC85B1097DBB}" type="pres">
      <dgm:prSet presAssocID="{35114165-6F8A-4169-AFFF-428CABCAE2FD}" presName="bkgdShape" presStyleLbl="node1" presStyleIdx="1" presStyleCnt="4" custLinFactNeighborX="-586"/>
      <dgm:spPr/>
      <dgm:t>
        <a:bodyPr/>
        <a:lstStyle/>
        <a:p>
          <a:endParaRPr lang="en-US"/>
        </a:p>
      </dgm:t>
    </dgm:pt>
    <dgm:pt modelId="{106AF214-6442-4DBB-9F43-6B5D5C1B3263}" type="pres">
      <dgm:prSet presAssocID="{35114165-6F8A-4169-AFFF-428CABCAE2FD}" presName="nodeTx" presStyleLbl="node1" presStyleIdx="1" presStyleCnt="4">
        <dgm:presLayoutVars>
          <dgm:bulletEnabled val="1"/>
        </dgm:presLayoutVars>
      </dgm:prSet>
      <dgm:spPr/>
      <dgm:t>
        <a:bodyPr/>
        <a:lstStyle/>
        <a:p>
          <a:endParaRPr lang="en-US"/>
        </a:p>
      </dgm:t>
    </dgm:pt>
    <dgm:pt modelId="{345D5C9E-F41E-4380-8BB6-6C66C4A99133}" type="pres">
      <dgm:prSet presAssocID="{35114165-6F8A-4169-AFFF-428CABCAE2FD}" presName="invisiNode" presStyleLbl="node1" presStyleIdx="1" presStyleCnt="4"/>
      <dgm:spPr/>
      <dgm:t>
        <a:bodyPr/>
        <a:lstStyle/>
        <a:p>
          <a:endParaRPr lang="en-US"/>
        </a:p>
      </dgm:t>
    </dgm:pt>
    <dgm:pt modelId="{AAFAE612-D64F-4985-8904-B26F3472AE81}" type="pres">
      <dgm:prSet presAssocID="{35114165-6F8A-4169-AFFF-428CABCAE2FD}"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C75151C1-6D94-4EB9-9346-80348EF98800}" type="pres">
      <dgm:prSet presAssocID="{EC9B7825-8152-45D4-8A82-66BEDD49D3D1}" presName="sibTrans" presStyleLbl="sibTrans2D1" presStyleIdx="0" presStyleCnt="0"/>
      <dgm:spPr/>
      <dgm:t>
        <a:bodyPr/>
        <a:lstStyle/>
        <a:p>
          <a:endParaRPr lang="en-US"/>
        </a:p>
      </dgm:t>
    </dgm:pt>
    <dgm:pt modelId="{0FAB9D24-C6DB-43F0-A29D-7BE8DABED798}" type="pres">
      <dgm:prSet presAssocID="{C199D930-1939-4754-AC3A-C223B5878C1F}" presName="compNode" presStyleCnt="0"/>
      <dgm:spPr/>
      <dgm:t>
        <a:bodyPr/>
        <a:lstStyle/>
        <a:p>
          <a:endParaRPr lang="en-US"/>
        </a:p>
      </dgm:t>
    </dgm:pt>
    <dgm:pt modelId="{6CA136C9-2681-4EBC-8792-D75F18C5B929}" type="pres">
      <dgm:prSet presAssocID="{C199D930-1939-4754-AC3A-C223B5878C1F}" presName="bkgdShape" presStyleLbl="node1" presStyleIdx="2" presStyleCnt="4" custScaleX="108247"/>
      <dgm:spPr/>
      <dgm:t>
        <a:bodyPr/>
        <a:lstStyle/>
        <a:p>
          <a:endParaRPr lang="en-US"/>
        </a:p>
      </dgm:t>
    </dgm:pt>
    <dgm:pt modelId="{D7D01FB3-6D12-49A5-A312-2FD6F87BAD9C}" type="pres">
      <dgm:prSet presAssocID="{C199D930-1939-4754-AC3A-C223B5878C1F}" presName="nodeTx" presStyleLbl="node1" presStyleIdx="2" presStyleCnt="4">
        <dgm:presLayoutVars>
          <dgm:bulletEnabled val="1"/>
        </dgm:presLayoutVars>
      </dgm:prSet>
      <dgm:spPr/>
      <dgm:t>
        <a:bodyPr/>
        <a:lstStyle/>
        <a:p>
          <a:endParaRPr lang="en-US"/>
        </a:p>
      </dgm:t>
    </dgm:pt>
    <dgm:pt modelId="{80DAB329-D1A8-4D55-9BD8-D120F5272E08}" type="pres">
      <dgm:prSet presAssocID="{C199D930-1939-4754-AC3A-C223B5878C1F}" presName="invisiNode" presStyleLbl="node1" presStyleIdx="2" presStyleCnt="4"/>
      <dgm:spPr/>
      <dgm:t>
        <a:bodyPr/>
        <a:lstStyle/>
        <a:p>
          <a:endParaRPr lang="en-US"/>
        </a:p>
      </dgm:t>
    </dgm:pt>
    <dgm:pt modelId="{E832C5E1-EDD9-4AFA-8EA9-8E5E957AFCD0}" type="pres">
      <dgm:prSet presAssocID="{C199D930-1939-4754-AC3A-C223B5878C1F}" presName="imagNode"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E78889D4-714D-49C0-8ACE-EACA3E8BDA2E}" type="pres">
      <dgm:prSet presAssocID="{0EC090ED-7237-426B-9BCB-F1899734E2CC}" presName="sibTrans" presStyleLbl="sibTrans2D1" presStyleIdx="0" presStyleCnt="0"/>
      <dgm:spPr/>
      <dgm:t>
        <a:bodyPr/>
        <a:lstStyle/>
        <a:p>
          <a:endParaRPr lang="en-US"/>
        </a:p>
      </dgm:t>
    </dgm:pt>
    <dgm:pt modelId="{5CB59695-F3E9-432C-BB4C-9033FB707706}" type="pres">
      <dgm:prSet presAssocID="{8915CC18-88A3-49AD-B0A7-B7D5E8CC956F}" presName="compNode" presStyleCnt="0"/>
      <dgm:spPr/>
      <dgm:t>
        <a:bodyPr/>
        <a:lstStyle/>
        <a:p>
          <a:endParaRPr lang="en-US"/>
        </a:p>
      </dgm:t>
    </dgm:pt>
    <dgm:pt modelId="{A8EDB170-CE93-47D5-9215-C20C6CEE72CC}" type="pres">
      <dgm:prSet presAssocID="{8915CC18-88A3-49AD-B0A7-B7D5E8CC956F}" presName="bkgdShape" presStyleLbl="node1" presStyleIdx="3" presStyleCnt="4"/>
      <dgm:spPr/>
      <dgm:t>
        <a:bodyPr/>
        <a:lstStyle/>
        <a:p>
          <a:endParaRPr lang="en-US"/>
        </a:p>
      </dgm:t>
    </dgm:pt>
    <dgm:pt modelId="{BB28245C-2645-44D7-9678-E728A7A4EA6B}" type="pres">
      <dgm:prSet presAssocID="{8915CC18-88A3-49AD-B0A7-B7D5E8CC956F}" presName="nodeTx" presStyleLbl="node1" presStyleIdx="3" presStyleCnt="4">
        <dgm:presLayoutVars>
          <dgm:bulletEnabled val="1"/>
        </dgm:presLayoutVars>
      </dgm:prSet>
      <dgm:spPr/>
      <dgm:t>
        <a:bodyPr/>
        <a:lstStyle/>
        <a:p>
          <a:endParaRPr lang="en-US"/>
        </a:p>
      </dgm:t>
    </dgm:pt>
    <dgm:pt modelId="{48D3B316-0F4C-4A6F-AF93-70DA5F589389}" type="pres">
      <dgm:prSet presAssocID="{8915CC18-88A3-49AD-B0A7-B7D5E8CC956F}" presName="invisiNode" presStyleLbl="node1" presStyleIdx="3" presStyleCnt="4"/>
      <dgm:spPr/>
      <dgm:t>
        <a:bodyPr/>
        <a:lstStyle/>
        <a:p>
          <a:endParaRPr lang="en-US"/>
        </a:p>
      </dgm:t>
    </dgm:pt>
    <dgm:pt modelId="{90ED0756-911A-404E-BCC9-021963067637}" type="pres">
      <dgm:prSet presAssocID="{8915CC18-88A3-49AD-B0A7-B7D5E8CC956F}" presName="imagNode" presStyleLbl="fgImgPlace1" presStyleIdx="3" presStyleCnt="4" custScaleX="91426" custScaleY="78015"/>
      <dgm:spPr>
        <a:blipFill rotWithShape="1">
          <a:blip xmlns:r="http://schemas.openxmlformats.org/officeDocument/2006/relationships" r:embed="rId4"/>
          <a:stretch>
            <a:fillRect/>
          </a:stretch>
        </a:blipFill>
      </dgm:spPr>
      <dgm:t>
        <a:bodyPr/>
        <a:lstStyle/>
        <a:p>
          <a:endParaRPr lang="en-US"/>
        </a:p>
      </dgm:t>
    </dgm:pt>
  </dgm:ptLst>
  <dgm:cxnLst>
    <dgm:cxn modelId="{0E930849-DAC4-43ED-9A4F-1F9344718679}" srcId="{73630724-5844-4F85-8097-22D41B92D114}" destId="{F554E8D1-64D7-493D-A480-1A4BB6D433F2}" srcOrd="1" destOrd="0" parTransId="{96789E1B-AE47-4D8A-B6DE-091C85950862}" sibTransId="{93437F88-1D82-4B9F-8D52-4D8195A25DAF}"/>
    <dgm:cxn modelId="{529BB1A1-EFF4-4DFD-8694-0CDF64762801}" type="presOf" srcId="{8915CC18-88A3-49AD-B0A7-B7D5E8CC956F}" destId="{A8EDB170-CE93-47D5-9215-C20C6CEE72CC}" srcOrd="0" destOrd="0" presId="urn:microsoft.com/office/officeart/2005/8/layout/hList7"/>
    <dgm:cxn modelId="{B415B629-9CEE-4DB8-8DF7-5D923BB51062}" type="presOf" srcId="{05F84A83-4E04-44EF-A420-418C9A73C0B1}" destId="{D7D01FB3-6D12-49A5-A312-2FD6F87BAD9C}" srcOrd="1" destOrd="2" presId="urn:microsoft.com/office/officeart/2005/8/layout/hList7"/>
    <dgm:cxn modelId="{222E9C9F-8A59-46C9-8540-A6EB1B779C4E}" type="presOf" srcId="{EDF237D0-F1FB-46DC-AB08-B3ADB4B89B5B}" destId="{D7D01FB3-6D12-49A5-A312-2FD6F87BAD9C}" srcOrd="1" destOrd="3" presId="urn:microsoft.com/office/officeart/2005/8/layout/hList7"/>
    <dgm:cxn modelId="{398B5DA8-90C2-4EAE-8F71-640E1AD61AF7}" type="presOf" srcId="{0EC090ED-7237-426B-9BCB-F1899734E2CC}" destId="{E78889D4-714D-49C0-8ACE-EACA3E8BDA2E}" srcOrd="0" destOrd="0" presId="urn:microsoft.com/office/officeart/2005/8/layout/hList7"/>
    <dgm:cxn modelId="{9261476D-7934-4EBB-A3C0-628B919234D2}" srcId="{8915CC18-88A3-49AD-B0A7-B7D5E8CC956F}" destId="{23077816-86C6-4DF6-A71C-D8825AE113C5}" srcOrd="0" destOrd="0" parTransId="{FEF91F84-D1DD-4779-AD61-C4593B86E4AE}" sibTransId="{1ED18B1C-E50F-4FFD-91EC-BED135FC7277}"/>
    <dgm:cxn modelId="{6C2F9BD4-FE67-4A62-A62C-00153AFBC539}" srcId="{35114165-6F8A-4169-AFFF-428CABCAE2FD}" destId="{68B62D79-3980-4DE9-BADC-2A82564746AE}" srcOrd="1" destOrd="0" parTransId="{5C8F8AF3-8C81-48A0-82C9-6F27A17E1151}" sibTransId="{42C20C88-13D1-41C4-B9D5-050F114E3E18}"/>
    <dgm:cxn modelId="{E04BD4F8-CEA7-4437-8690-E833DA572418}" type="presOf" srcId="{C199D930-1939-4754-AC3A-C223B5878C1F}" destId="{D7D01FB3-6D12-49A5-A312-2FD6F87BAD9C}" srcOrd="1" destOrd="0" presId="urn:microsoft.com/office/officeart/2005/8/layout/hList7"/>
    <dgm:cxn modelId="{0CD339F0-84B5-4161-9DED-5FFF56DE6678}" type="presOf" srcId="{68B62D79-3980-4DE9-BADC-2A82564746AE}" destId="{106AF214-6442-4DBB-9F43-6B5D5C1B3263}" srcOrd="1" destOrd="2" presId="urn:microsoft.com/office/officeart/2005/8/layout/hList7"/>
    <dgm:cxn modelId="{9B0A0B15-2A5C-4AD2-8D84-10C6FDF61523}" srcId="{5A4A39FD-4461-49F6-B2B3-63864E80F6CA}" destId="{73630724-5844-4F85-8097-22D41B92D114}" srcOrd="0" destOrd="0" parTransId="{73DD77E0-5884-44BC-85F5-EA76AA6428C6}" sibTransId="{672E2515-37CA-4014-9C5D-A711511E6D8C}"/>
    <dgm:cxn modelId="{F05779B3-7D2C-4228-B01D-F830FF88EBA6}" type="presOf" srcId="{D9D2B73B-308D-4195-B0CC-6F4387294E42}" destId="{6CA136C9-2681-4EBC-8792-D75F18C5B929}" srcOrd="0" destOrd="4" presId="urn:microsoft.com/office/officeart/2005/8/layout/hList7"/>
    <dgm:cxn modelId="{167DA3FF-C63C-4694-83E4-F928784D0B72}" type="presOf" srcId="{23077816-86C6-4DF6-A71C-D8825AE113C5}" destId="{BB28245C-2645-44D7-9678-E728A7A4EA6B}" srcOrd="1" destOrd="1" presId="urn:microsoft.com/office/officeart/2005/8/layout/hList7"/>
    <dgm:cxn modelId="{082C8375-7AD9-405C-B8F3-E423A13818C0}" type="presOf" srcId="{F554E8D1-64D7-493D-A480-1A4BB6D433F2}" destId="{4AB0DE4A-4CD9-47C6-B477-FC707B55E090}" srcOrd="1" destOrd="2" presId="urn:microsoft.com/office/officeart/2005/8/layout/hList7"/>
    <dgm:cxn modelId="{5582FC11-AD36-40D9-87AF-1402ABFC7828}" type="presOf" srcId="{23077816-86C6-4DF6-A71C-D8825AE113C5}" destId="{A8EDB170-CE93-47D5-9215-C20C6CEE72CC}" srcOrd="0" destOrd="1" presId="urn:microsoft.com/office/officeart/2005/8/layout/hList7"/>
    <dgm:cxn modelId="{C5AB0E45-4553-4945-A747-A646471F733F}" srcId="{C199D930-1939-4754-AC3A-C223B5878C1F}" destId="{05F84A83-4E04-44EF-A420-418C9A73C0B1}" srcOrd="1" destOrd="0" parTransId="{C6A9EDAB-E4B3-490F-B990-59990516DF6A}" sibTransId="{72120694-D419-4E36-A141-4EE1D573C4B9}"/>
    <dgm:cxn modelId="{8E51FD1A-D8EF-460C-A311-30C5A86F1220}" type="presOf" srcId="{35114165-6F8A-4169-AFFF-428CABCAE2FD}" destId="{106AF214-6442-4DBB-9F43-6B5D5C1B3263}" srcOrd="1" destOrd="0" presId="urn:microsoft.com/office/officeart/2005/8/layout/hList7"/>
    <dgm:cxn modelId="{775DB0E1-03C7-4ABC-A2B6-D0D584E38C3A}" type="presOf" srcId="{1990EFD1-F598-4EA0-A7A0-899BE5A431DC}" destId="{B6DF5C6B-E161-46FE-B20A-DC85B1097DBB}" srcOrd="0" destOrd="1" presId="urn:microsoft.com/office/officeart/2005/8/layout/hList7"/>
    <dgm:cxn modelId="{AF29361D-9A8E-4F02-B272-3301F70A4CB8}" type="presOf" srcId="{1990EFD1-F598-4EA0-A7A0-899BE5A431DC}" destId="{106AF214-6442-4DBB-9F43-6B5D5C1B3263}" srcOrd="1" destOrd="1" presId="urn:microsoft.com/office/officeart/2005/8/layout/hList7"/>
    <dgm:cxn modelId="{D2E9425F-E418-4CFB-924B-3EED02D2FA7C}" srcId="{73630724-5844-4F85-8097-22D41B92D114}" destId="{ACD0C78B-A5A6-4E7B-A1E7-E22C432EBED1}" srcOrd="2" destOrd="0" parTransId="{7DEAB29A-0D90-43D3-86DB-B1B880CE22EA}" sibTransId="{40762A97-BC5E-4AE4-A672-38FB10F24452}"/>
    <dgm:cxn modelId="{79B707D1-6E9B-404E-8578-814BECAF7449}" type="presOf" srcId="{672E2515-37CA-4014-9C5D-A711511E6D8C}" destId="{571C2E28-7856-49C7-9BE9-629CF1685B8B}" srcOrd="0" destOrd="0" presId="urn:microsoft.com/office/officeart/2005/8/layout/hList7"/>
    <dgm:cxn modelId="{EA0107D1-51CA-4328-8247-8CC9BE13DF4C}" srcId="{C199D930-1939-4754-AC3A-C223B5878C1F}" destId="{EDF237D0-F1FB-46DC-AB08-B3ADB4B89B5B}" srcOrd="2" destOrd="0" parTransId="{397006F6-ACE9-40D4-9061-AD56EEDD5BA9}" sibTransId="{900B5FEF-F271-4F69-B90B-EC8BB2536421}"/>
    <dgm:cxn modelId="{7C57EB61-019C-49AC-8908-9BBA843B13F1}" type="presOf" srcId="{ACD0C78B-A5A6-4E7B-A1E7-E22C432EBED1}" destId="{4AB0DE4A-4CD9-47C6-B477-FC707B55E090}" srcOrd="1" destOrd="3" presId="urn:microsoft.com/office/officeart/2005/8/layout/hList7"/>
    <dgm:cxn modelId="{995426BE-1CDC-4626-A6B7-F7BDE439E7FA}" srcId="{5A4A39FD-4461-49F6-B2B3-63864E80F6CA}" destId="{35114165-6F8A-4169-AFFF-428CABCAE2FD}" srcOrd="1" destOrd="0" parTransId="{BF13E070-B559-4F08-B8A3-EEF1E882A722}" sibTransId="{EC9B7825-8152-45D4-8A82-66BEDD49D3D1}"/>
    <dgm:cxn modelId="{D41883EB-E328-4E01-A23C-115638BDF0F9}" type="presOf" srcId="{D9D2B73B-308D-4195-B0CC-6F4387294E42}" destId="{D7D01FB3-6D12-49A5-A312-2FD6F87BAD9C}" srcOrd="1" destOrd="4" presId="urn:microsoft.com/office/officeart/2005/8/layout/hList7"/>
    <dgm:cxn modelId="{DA8BC4FE-E44A-49C1-86B5-3C7B2344074E}" type="presOf" srcId="{73630724-5844-4F85-8097-22D41B92D114}" destId="{61B1D75D-52DF-409D-B31E-37CA54341097}" srcOrd="0" destOrd="0" presId="urn:microsoft.com/office/officeart/2005/8/layout/hList7"/>
    <dgm:cxn modelId="{F8C40F2B-BD00-4316-BD6B-B63D75534CE7}" srcId="{C199D930-1939-4754-AC3A-C223B5878C1F}" destId="{D9D2B73B-308D-4195-B0CC-6F4387294E42}" srcOrd="3" destOrd="0" parTransId="{28822318-64FD-445A-9CCC-9B07C5091AD6}" sibTransId="{A167743F-CA64-4D9D-93F5-E98F5167E2F2}"/>
    <dgm:cxn modelId="{36C5A9F4-BD0E-4C9B-92CE-5DC06EC57763}" type="presOf" srcId="{6212D024-0E6A-4E9F-9DBA-0DBAD4CF1B87}" destId="{61B1D75D-52DF-409D-B31E-37CA54341097}" srcOrd="0" destOrd="1" presId="urn:microsoft.com/office/officeart/2005/8/layout/hList7"/>
    <dgm:cxn modelId="{4158DA35-AC8F-4615-9914-BA6BC9EE4F8C}" type="presOf" srcId="{F554E8D1-64D7-493D-A480-1A4BB6D433F2}" destId="{61B1D75D-52DF-409D-B31E-37CA54341097}" srcOrd="0" destOrd="2" presId="urn:microsoft.com/office/officeart/2005/8/layout/hList7"/>
    <dgm:cxn modelId="{EC55555F-4C87-467B-B204-8E693B1ADB03}" type="presOf" srcId="{EDA7889F-993D-430F-B0B7-96DCF7A0CA9C}" destId="{6CA136C9-2681-4EBC-8792-D75F18C5B929}" srcOrd="0" destOrd="1" presId="urn:microsoft.com/office/officeart/2005/8/layout/hList7"/>
    <dgm:cxn modelId="{68D71A80-6835-4CD1-91B2-9C912CE8F3B5}" type="presOf" srcId="{35114165-6F8A-4169-AFFF-428CABCAE2FD}" destId="{B6DF5C6B-E161-46FE-B20A-DC85B1097DBB}" srcOrd="0" destOrd="0" presId="urn:microsoft.com/office/officeart/2005/8/layout/hList7"/>
    <dgm:cxn modelId="{1132C5DB-32EC-4615-BE36-78E0D8A7CCD4}" type="presOf" srcId="{EDA7889F-993D-430F-B0B7-96DCF7A0CA9C}" destId="{D7D01FB3-6D12-49A5-A312-2FD6F87BAD9C}" srcOrd="1" destOrd="1" presId="urn:microsoft.com/office/officeart/2005/8/layout/hList7"/>
    <dgm:cxn modelId="{62D4991F-8B68-4A7F-98FD-E403E5B41645}" srcId="{C199D930-1939-4754-AC3A-C223B5878C1F}" destId="{EDA7889F-993D-430F-B0B7-96DCF7A0CA9C}" srcOrd="0" destOrd="0" parTransId="{E8E8149E-3B19-4369-8B9F-D984B9BDCFD0}" sibTransId="{FE512352-8F28-43DD-8F8E-072C1B6F267C}"/>
    <dgm:cxn modelId="{9D3EBFD7-C602-43A7-B0FD-79C459617537}" type="presOf" srcId="{C199D930-1939-4754-AC3A-C223B5878C1F}" destId="{6CA136C9-2681-4EBC-8792-D75F18C5B929}" srcOrd="0" destOrd="0" presId="urn:microsoft.com/office/officeart/2005/8/layout/hList7"/>
    <dgm:cxn modelId="{A03F2AC1-F266-4BDF-BF5F-425C10901EF5}" srcId="{5A4A39FD-4461-49F6-B2B3-63864E80F6CA}" destId="{8915CC18-88A3-49AD-B0A7-B7D5E8CC956F}" srcOrd="3" destOrd="0" parTransId="{59F15993-FA0F-477E-B17E-5462A8B2B276}" sibTransId="{4E2D66B6-A30E-4B8E-990F-06C989A3AF57}"/>
    <dgm:cxn modelId="{AEA4C725-5E4E-4288-9EAB-F814C4681BC5}" type="presOf" srcId="{5A4A39FD-4461-49F6-B2B3-63864E80F6CA}" destId="{F7AA9E66-5C41-4F3F-AA36-3CA24DF7F713}" srcOrd="0" destOrd="0" presId="urn:microsoft.com/office/officeart/2005/8/layout/hList7"/>
    <dgm:cxn modelId="{C813C8BE-D290-4C20-89D1-C43728A68591}" type="presOf" srcId="{05F84A83-4E04-44EF-A420-418C9A73C0B1}" destId="{6CA136C9-2681-4EBC-8792-D75F18C5B929}" srcOrd="0" destOrd="2" presId="urn:microsoft.com/office/officeart/2005/8/layout/hList7"/>
    <dgm:cxn modelId="{E4CC10AA-87B1-420E-BADC-5A1E46ECE876}" type="presOf" srcId="{73630724-5844-4F85-8097-22D41B92D114}" destId="{4AB0DE4A-4CD9-47C6-B477-FC707B55E090}" srcOrd="1" destOrd="0" presId="urn:microsoft.com/office/officeart/2005/8/layout/hList7"/>
    <dgm:cxn modelId="{12DB3511-54FE-41EA-A9EB-D6F6A2391074}" type="presOf" srcId="{EDF237D0-F1FB-46DC-AB08-B3ADB4B89B5B}" destId="{6CA136C9-2681-4EBC-8792-D75F18C5B929}" srcOrd="0" destOrd="3" presId="urn:microsoft.com/office/officeart/2005/8/layout/hList7"/>
    <dgm:cxn modelId="{C4DA12EC-E916-433E-82F4-35BB44824AB0}" type="presOf" srcId="{6212D024-0E6A-4E9F-9DBA-0DBAD4CF1B87}" destId="{4AB0DE4A-4CD9-47C6-B477-FC707B55E090}" srcOrd="1" destOrd="1" presId="urn:microsoft.com/office/officeart/2005/8/layout/hList7"/>
    <dgm:cxn modelId="{F5C4229E-B236-4672-BE48-E0B20DBAFDED}" type="presOf" srcId="{EC9B7825-8152-45D4-8A82-66BEDD49D3D1}" destId="{C75151C1-6D94-4EB9-9346-80348EF98800}" srcOrd="0" destOrd="0" presId="urn:microsoft.com/office/officeart/2005/8/layout/hList7"/>
    <dgm:cxn modelId="{64DCA571-F550-4A2D-981C-F5D7A8817A78}" srcId="{35114165-6F8A-4169-AFFF-428CABCAE2FD}" destId="{79DD81C2-0357-46AF-AA55-C84B22F11507}" srcOrd="2" destOrd="0" parTransId="{BE379722-E0A3-4EF1-8AFC-7DFCA695B9BB}" sibTransId="{A1E74FBC-2F1C-4FE7-B10C-B3E719965DAE}"/>
    <dgm:cxn modelId="{63C692AE-635B-4CE8-8626-D46A7F51252B}" srcId="{35114165-6F8A-4169-AFFF-428CABCAE2FD}" destId="{1990EFD1-F598-4EA0-A7A0-899BE5A431DC}" srcOrd="0" destOrd="0" parTransId="{49492A58-5243-4A51-95C9-97C78222CF16}" sibTransId="{7B28BB20-43B3-49F3-AB76-18D5B7C19B1E}"/>
    <dgm:cxn modelId="{B0E6936E-A0CA-4C59-836A-37866C3A31BF}" type="presOf" srcId="{68B62D79-3980-4DE9-BADC-2A82564746AE}" destId="{B6DF5C6B-E161-46FE-B20A-DC85B1097DBB}" srcOrd="0" destOrd="2" presId="urn:microsoft.com/office/officeart/2005/8/layout/hList7"/>
    <dgm:cxn modelId="{31D59911-D7CB-46E3-9B4B-892B1F1226EE}" srcId="{73630724-5844-4F85-8097-22D41B92D114}" destId="{6212D024-0E6A-4E9F-9DBA-0DBAD4CF1B87}" srcOrd="0" destOrd="0" parTransId="{A96F1A09-B06D-4867-9CE2-053980D5AD90}" sibTransId="{5862B6A0-1A0F-4E1B-BC27-858FBF5F4B06}"/>
    <dgm:cxn modelId="{1A365E05-B18D-410A-976C-49BD1B662100}" type="presOf" srcId="{79DD81C2-0357-46AF-AA55-C84B22F11507}" destId="{B6DF5C6B-E161-46FE-B20A-DC85B1097DBB}" srcOrd="0" destOrd="3" presId="urn:microsoft.com/office/officeart/2005/8/layout/hList7"/>
    <dgm:cxn modelId="{DFEE92F1-12CF-4CCD-BEEC-6251C6F6CA9F}" type="presOf" srcId="{ACD0C78B-A5A6-4E7B-A1E7-E22C432EBED1}" destId="{61B1D75D-52DF-409D-B31E-37CA54341097}" srcOrd="0" destOrd="3" presId="urn:microsoft.com/office/officeart/2005/8/layout/hList7"/>
    <dgm:cxn modelId="{D5A64897-F02D-4E1B-A994-777DEAAD3EAD}" srcId="{5A4A39FD-4461-49F6-B2B3-63864E80F6CA}" destId="{C199D930-1939-4754-AC3A-C223B5878C1F}" srcOrd="2" destOrd="0" parTransId="{FFC323C4-7DAE-4AB0-AECF-713A156BE5BE}" sibTransId="{0EC090ED-7237-426B-9BCB-F1899734E2CC}"/>
    <dgm:cxn modelId="{F2680E95-BE47-4A75-8C94-E87CA217C071}" type="presOf" srcId="{79DD81C2-0357-46AF-AA55-C84B22F11507}" destId="{106AF214-6442-4DBB-9F43-6B5D5C1B3263}" srcOrd="1" destOrd="3" presId="urn:microsoft.com/office/officeart/2005/8/layout/hList7"/>
    <dgm:cxn modelId="{C79C70FD-87A5-4784-A46F-DB5A8743E27F}" type="presOf" srcId="{8915CC18-88A3-49AD-B0A7-B7D5E8CC956F}" destId="{BB28245C-2645-44D7-9678-E728A7A4EA6B}" srcOrd="1" destOrd="0" presId="urn:microsoft.com/office/officeart/2005/8/layout/hList7"/>
    <dgm:cxn modelId="{B8C30118-946C-4067-B8EE-0A295E7949CC}" type="presParOf" srcId="{F7AA9E66-5C41-4F3F-AA36-3CA24DF7F713}" destId="{21216C48-8511-46D6-93C5-6A203F632330}" srcOrd="0" destOrd="0" presId="urn:microsoft.com/office/officeart/2005/8/layout/hList7"/>
    <dgm:cxn modelId="{5C17B8D4-2E6F-4D1C-8320-A7847577BC66}" type="presParOf" srcId="{F7AA9E66-5C41-4F3F-AA36-3CA24DF7F713}" destId="{CC681566-D2BE-427F-B280-9FF51B6E19E0}" srcOrd="1" destOrd="0" presId="urn:microsoft.com/office/officeart/2005/8/layout/hList7"/>
    <dgm:cxn modelId="{A85280D1-E52D-4C57-B16D-4E3BFE70DB0E}" type="presParOf" srcId="{CC681566-D2BE-427F-B280-9FF51B6E19E0}" destId="{0C53C3E0-A8A2-4AC3-8FAD-7B287160A15C}" srcOrd="0" destOrd="0" presId="urn:microsoft.com/office/officeart/2005/8/layout/hList7"/>
    <dgm:cxn modelId="{E7452E3F-29C8-4E19-8DC3-DD9F1A77DBAF}" type="presParOf" srcId="{0C53C3E0-A8A2-4AC3-8FAD-7B287160A15C}" destId="{61B1D75D-52DF-409D-B31E-37CA54341097}" srcOrd="0" destOrd="0" presId="urn:microsoft.com/office/officeart/2005/8/layout/hList7"/>
    <dgm:cxn modelId="{DC7783A4-8E09-4C14-99A5-C6F0EB60221F}" type="presParOf" srcId="{0C53C3E0-A8A2-4AC3-8FAD-7B287160A15C}" destId="{4AB0DE4A-4CD9-47C6-B477-FC707B55E090}" srcOrd="1" destOrd="0" presId="urn:microsoft.com/office/officeart/2005/8/layout/hList7"/>
    <dgm:cxn modelId="{16B79563-6E5D-421B-A67D-708765EDF5F8}" type="presParOf" srcId="{0C53C3E0-A8A2-4AC3-8FAD-7B287160A15C}" destId="{997FD7FE-D526-4831-94F6-643B315763DD}" srcOrd="2" destOrd="0" presId="urn:microsoft.com/office/officeart/2005/8/layout/hList7"/>
    <dgm:cxn modelId="{DDD8E152-FCBD-4611-923A-F5693CBF8EC0}" type="presParOf" srcId="{0C53C3E0-A8A2-4AC3-8FAD-7B287160A15C}" destId="{3C3F36F7-62FF-4248-B90A-B8EA6B68F0B9}" srcOrd="3" destOrd="0" presId="urn:microsoft.com/office/officeart/2005/8/layout/hList7"/>
    <dgm:cxn modelId="{E56D8966-3104-4C81-BE8E-B76227BB0886}" type="presParOf" srcId="{CC681566-D2BE-427F-B280-9FF51B6E19E0}" destId="{571C2E28-7856-49C7-9BE9-629CF1685B8B}" srcOrd="1" destOrd="0" presId="urn:microsoft.com/office/officeart/2005/8/layout/hList7"/>
    <dgm:cxn modelId="{AF5BE742-BB50-4AC5-944E-F72262A37CE0}" type="presParOf" srcId="{CC681566-D2BE-427F-B280-9FF51B6E19E0}" destId="{5F4CA3CB-5583-4EFA-B026-A4435FA4A730}" srcOrd="2" destOrd="0" presId="urn:microsoft.com/office/officeart/2005/8/layout/hList7"/>
    <dgm:cxn modelId="{F642AEAB-27F4-4779-990B-CD3950005A44}" type="presParOf" srcId="{5F4CA3CB-5583-4EFA-B026-A4435FA4A730}" destId="{B6DF5C6B-E161-46FE-B20A-DC85B1097DBB}" srcOrd="0" destOrd="0" presId="urn:microsoft.com/office/officeart/2005/8/layout/hList7"/>
    <dgm:cxn modelId="{3004AA7C-657A-42F3-89D4-D42E23F8C09D}" type="presParOf" srcId="{5F4CA3CB-5583-4EFA-B026-A4435FA4A730}" destId="{106AF214-6442-4DBB-9F43-6B5D5C1B3263}" srcOrd="1" destOrd="0" presId="urn:microsoft.com/office/officeart/2005/8/layout/hList7"/>
    <dgm:cxn modelId="{79017582-9374-4FB8-9A89-82291EB6D0F2}" type="presParOf" srcId="{5F4CA3CB-5583-4EFA-B026-A4435FA4A730}" destId="{345D5C9E-F41E-4380-8BB6-6C66C4A99133}" srcOrd="2" destOrd="0" presId="urn:microsoft.com/office/officeart/2005/8/layout/hList7"/>
    <dgm:cxn modelId="{A5F771DF-1776-41A2-8151-37607CBF26E1}" type="presParOf" srcId="{5F4CA3CB-5583-4EFA-B026-A4435FA4A730}" destId="{AAFAE612-D64F-4985-8904-B26F3472AE81}" srcOrd="3" destOrd="0" presId="urn:microsoft.com/office/officeart/2005/8/layout/hList7"/>
    <dgm:cxn modelId="{CC5648B9-431B-4BCF-81DB-6896FFBFA490}" type="presParOf" srcId="{CC681566-D2BE-427F-B280-9FF51B6E19E0}" destId="{C75151C1-6D94-4EB9-9346-80348EF98800}" srcOrd="3" destOrd="0" presId="urn:microsoft.com/office/officeart/2005/8/layout/hList7"/>
    <dgm:cxn modelId="{9175557C-A34B-4E99-95D7-06C847B0B490}" type="presParOf" srcId="{CC681566-D2BE-427F-B280-9FF51B6E19E0}" destId="{0FAB9D24-C6DB-43F0-A29D-7BE8DABED798}" srcOrd="4" destOrd="0" presId="urn:microsoft.com/office/officeart/2005/8/layout/hList7"/>
    <dgm:cxn modelId="{F1EF79FE-3FF3-4F6C-B5CE-74A8345D9C2A}" type="presParOf" srcId="{0FAB9D24-C6DB-43F0-A29D-7BE8DABED798}" destId="{6CA136C9-2681-4EBC-8792-D75F18C5B929}" srcOrd="0" destOrd="0" presId="urn:microsoft.com/office/officeart/2005/8/layout/hList7"/>
    <dgm:cxn modelId="{FBD3CBE9-AA65-4EAC-BFDD-52DE1B00A507}" type="presParOf" srcId="{0FAB9D24-C6DB-43F0-A29D-7BE8DABED798}" destId="{D7D01FB3-6D12-49A5-A312-2FD6F87BAD9C}" srcOrd="1" destOrd="0" presId="urn:microsoft.com/office/officeart/2005/8/layout/hList7"/>
    <dgm:cxn modelId="{036B0C66-1D79-4238-954F-AF71E0203769}" type="presParOf" srcId="{0FAB9D24-C6DB-43F0-A29D-7BE8DABED798}" destId="{80DAB329-D1A8-4D55-9BD8-D120F5272E08}" srcOrd="2" destOrd="0" presId="urn:microsoft.com/office/officeart/2005/8/layout/hList7"/>
    <dgm:cxn modelId="{0DEC6BC2-3FE9-44ED-A1EA-F49739DCED0F}" type="presParOf" srcId="{0FAB9D24-C6DB-43F0-A29D-7BE8DABED798}" destId="{E832C5E1-EDD9-4AFA-8EA9-8E5E957AFCD0}" srcOrd="3" destOrd="0" presId="urn:microsoft.com/office/officeart/2005/8/layout/hList7"/>
    <dgm:cxn modelId="{8415EF84-4F60-46D1-883C-A7D43E849AB3}" type="presParOf" srcId="{CC681566-D2BE-427F-B280-9FF51B6E19E0}" destId="{E78889D4-714D-49C0-8ACE-EACA3E8BDA2E}" srcOrd="5" destOrd="0" presId="urn:microsoft.com/office/officeart/2005/8/layout/hList7"/>
    <dgm:cxn modelId="{E23FE453-B38D-4BA0-8CD0-D7B228BAECA3}" type="presParOf" srcId="{CC681566-D2BE-427F-B280-9FF51B6E19E0}" destId="{5CB59695-F3E9-432C-BB4C-9033FB707706}" srcOrd="6" destOrd="0" presId="urn:microsoft.com/office/officeart/2005/8/layout/hList7"/>
    <dgm:cxn modelId="{778076FD-AC66-4180-A774-1451248B5771}" type="presParOf" srcId="{5CB59695-F3E9-432C-BB4C-9033FB707706}" destId="{A8EDB170-CE93-47D5-9215-C20C6CEE72CC}" srcOrd="0" destOrd="0" presId="urn:microsoft.com/office/officeart/2005/8/layout/hList7"/>
    <dgm:cxn modelId="{A0021F2A-E626-4C18-B20C-AAD8801F97FB}" type="presParOf" srcId="{5CB59695-F3E9-432C-BB4C-9033FB707706}" destId="{BB28245C-2645-44D7-9678-E728A7A4EA6B}" srcOrd="1" destOrd="0" presId="urn:microsoft.com/office/officeart/2005/8/layout/hList7"/>
    <dgm:cxn modelId="{1A7AF907-C6DD-447E-BD58-B5EB8D71298A}" type="presParOf" srcId="{5CB59695-F3E9-432C-BB4C-9033FB707706}" destId="{48D3B316-0F4C-4A6F-AF93-70DA5F589389}" srcOrd="2" destOrd="0" presId="urn:microsoft.com/office/officeart/2005/8/layout/hList7"/>
    <dgm:cxn modelId="{A1DD6DA6-71FE-493B-B2BF-226FD24D0CC9}" type="presParOf" srcId="{5CB59695-F3E9-432C-BB4C-9033FB707706}" destId="{90ED0756-911A-404E-BCC9-02196306763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A398A-55F2-4F9A-A2D6-DEB33A62D247}"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A229FE87-4DA5-432A-AC8A-700A5FE3897F}">
      <dgm:prSet custT="1"/>
      <dgm:spPr/>
      <dgm:t>
        <a:bodyPr/>
        <a:lstStyle/>
        <a:p>
          <a:pPr algn="l" rtl="0"/>
          <a:r>
            <a:rPr lang="en-US" sz="2000" b="1" dirty="0" smtClean="0"/>
            <a:t>Utility Grid Interaction Requirements</a:t>
          </a:r>
          <a:endParaRPr lang="en-US" sz="2000" b="1" dirty="0"/>
        </a:p>
      </dgm:t>
    </dgm:pt>
    <dgm:pt modelId="{FE8186FE-FB8D-4CE3-8142-AF0C1BA9E6BD}" type="parTrans" cxnId="{AFAED049-BCBD-41C4-B9DC-98FEDCE18B9F}">
      <dgm:prSet/>
      <dgm:spPr/>
      <dgm:t>
        <a:bodyPr/>
        <a:lstStyle/>
        <a:p>
          <a:endParaRPr lang="en-US"/>
        </a:p>
      </dgm:t>
    </dgm:pt>
    <dgm:pt modelId="{37E7CB6A-566A-4835-BD6C-2666A6E3BF95}" type="sibTrans" cxnId="{AFAED049-BCBD-41C4-B9DC-98FEDCE18B9F}">
      <dgm:prSet/>
      <dgm:spPr/>
      <dgm:t>
        <a:bodyPr/>
        <a:lstStyle/>
        <a:p>
          <a:endParaRPr lang="en-US"/>
        </a:p>
      </dgm:t>
    </dgm:pt>
    <dgm:pt modelId="{BF7A01D2-1A23-419D-994E-B2DB21BD7B1E}">
      <dgm:prSet custT="1"/>
      <dgm:spPr/>
      <dgm:t>
        <a:bodyPr/>
        <a:lstStyle/>
        <a:p>
          <a:pPr rtl="0"/>
          <a:endParaRPr lang="en-US" sz="1800" b="1" dirty="0" smtClean="0">
            <a:solidFill>
              <a:schemeClr val="bg1"/>
            </a:solidFill>
          </a:endParaRPr>
        </a:p>
        <a:p>
          <a:pPr rtl="0"/>
          <a:r>
            <a:rPr lang="en-US" sz="2000" b="1" dirty="0" smtClean="0">
              <a:solidFill>
                <a:schemeClr val="bg1"/>
              </a:solidFill>
            </a:rPr>
            <a:t>Operate safely through grid conditions</a:t>
          </a:r>
          <a:endParaRPr lang="en-US" sz="2000" dirty="0">
            <a:solidFill>
              <a:schemeClr val="bg1"/>
            </a:solidFill>
          </a:endParaRPr>
        </a:p>
      </dgm:t>
    </dgm:pt>
    <dgm:pt modelId="{6B3D2DD9-43AE-4DC6-A3F6-30D6CA8FB59B}" type="parTrans" cxnId="{9CF3E76E-80A0-44DB-AA05-ED08C498D512}">
      <dgm:prSet/>
      <dgm:spPr/>
      <dgm:t>
        <a:bodyPr/>
        <a:lstStyle/>
        <a:p>
          <a:endParaRPr lang="en-US"/>
        </a:p>
      </dgm:t>
    </dgm:pt>
    <dgm:pt modelId="{300A96FE-C6C3-4F00-BE89-00474C9D4BD4}" type="sibTrans" cxnId="{9CF3E76E-80A0-44DB-AA05-ED08C498D512}">
      <dgm:prSet/>
      <dgm:spPr/>
      <dgm:t>
        <a:bodyPr/>
        <a:lstStyle/>
        <a:p>
          <a:endParaRPr lang="en-US"/>
        </a:p>
      </dgm:t>
    </dgm:pt>
    <dgm:pt modelId="{A9D2EFD1-F624-4EEC-AD6F-2A346A18B75C}">
      <dgm:prSet custT="1"/>
      <dgm:spPr/>
      <dgm:t>
        <a:bodyPr/>
        <a:lstStyle/>
        <a:p>
          <a:pPr rtl="0"/>
          <a:r>
            <a:rPr lang="en-US" sz="1600" dirty="0" smtClean="0">
              <a:solidFill>
                <a:schemeClr val="bg1"/>
              </a:solidFill>
            </a:rPr>
            <a:t>Referenced requirements of IEEE 1547 and IEEE 1547.1</a:t>
          </a:r>
          <a:endParaRPr lang="en-US" sz="1600" dirty="0">
            <a:solidFill>
              <a:schemeClr val="bg1"/>
            </a:solidFill>
          </a:endParaRPr>
        </a:p>
      </dgm:t>
    </dgm:pt>
    <dgm:pt modelId="{711012C5-6180-4EFE-8E2B-B06E7DC791AE}" type="parTrans" cxnId="{5D855F33-6FA9-4DBF-ADAD-4B2C399284F9}">
      <dgm:prSet/>
      <dgm:spPr/>
      <dgm:t>
        <a:bodyPr/>
        <a:lstStyle/>
        <a:p>
          <a:endParaRPr lang="en-US"/>
        </a:p>
      </dgm:t>
    </dgm:pt>
    <dgm:pt modelId="{B4EA6C32-DF4A-4CF5-B04F-89934594FADC}" type="sibTrans" cxnId="{5D855F33-6FA9-4DBF-ADAD-4B2C399284F9}">
      <dgm:prSet/>
      <dgm:spPr/>
      <dgm:t>
        <a:bodyPr/>
        <a:lstStyle/>
        <a:p>
          <a:endParaRPr lang="en-US"/>
        </a:p>
      </dgm:t>
    </dgm:pt>
    <dgm:pt modelId="{D91DB763-C4B6-44DC-8ED0-8317E5EF78BE}">
      <dgm:prSet custT="1"/>
      <dgm:spPr/>
      <dgm:t>
        <a:bodyPr/>
        <a:lstStyle/>
        <a:p>
          <a:pPr rtl="0"/>
          <a:r>
            <a:rPr lang="en-US" sz="1600" dirty="0" smtClean="0">
              <a:solidFill>
                <a:schemeClr val="bg1"/>
              </a:solidFill>
            </a:rPr>
            <a:t>Provisions for special purpose utility interactive features</a:t>
          </a:r>
          <a:endParaRPr lang="en-US" sz="1600" dirty="0">
            <a:solidFill>
              <a:schemeClr val="bg1"/>
            </a:solidFill>
          </a:endParaRPr>
        </a:p>
      </dgm:t>
    </dgm:pt>
    <dgm:pt modelId="{DB263705-8A8B-44FC-9BE2-E70A21978986}" type="parTrans" cxnId="{572D3C7A-0349-4E92-8E37-8B6CCFDB0FEF}">
      <dgm:prSet/>
      <dgm:spPr/>
      <dgm:t>
        <a:bodyPr/>
        <a:lstStyle/>
        <a:p>
          <a:endParaRPr lang="en-US"/>
        </a:p>
      </dgm:t>
    </dgm:pt>
    <dgm:pt modelId="{77BB8746-0A9E-4B52-B66F-68471E1D569E}" type="sibTrans" cxnId="{572D3C7A-0349-4E92-8E37-8B6CCFDB0FEF}">
      <dgm:prSet/>
      <dgm:spPr/>
      <dgm:t>
        <a:bodyPr/>
        <a:lstStyle/>
        <a:p>
          <a:endParaRPr lang="en-US"/>
        </a:p>
      </dgm:t>
    </dgm:pt>
    <dgm:pt modelId="{9E7906F6-F089-4A82-8918-400F44272475}">
      <dgm:prSet custT="1"/>
      <dgm:spPr/>
      <dgm:t>
        <a:bodyPr/>
        <a:lstStyle/>
        <a:p>
          <a:pPr rtl="0"/>
          <a:endParaRPr lang="en-US" sz="1000" b="1" dirty="0" smtClean="0"/>
        </a:p>
        <a:p>
          <a:pPr rtl="0"/>
          <a:r>
            <a:rPr lang="en-US" sz="2000" b="1" dirty="0" smtClean="0"/>
            <a:t>Tests</a:t>
          </a:r>
          <a:endParaRPr lang="en-US" sz="2000" b="1" dirty="0"/>
        </a:p>
      </dgm:t>
    </dgm:pt>
    <dgm:pt modelId="{5B6A3A4E-1D3E-448D-8338-A97390EF5FE2}" type="parTrans" cxnId="{63B50E33-53E3-4B85-900D-2BED56C904A2}">
      <dgm:prSet/>
      <dgm:spPr/>
      <dgm:t>
        <a:bodyPr/>
        <a:lstStyle/>
        <a:p>
          <a:endParaRPr lang="en-US"/>
        </a:p>
      </dgm:t>
    </dgm:pt>
    <dgm:pt modelId="{585F5198-7890-4D8B-92D9-93AE0FCA5434}" type="sibTrans" cxnId="{63B50E33-53E3-4B85-900D-2BED56C904A2}">
      <dgm:prSet/>
      <dgm:spPr/>
      <dgm:t>
        <a:bodyPr/>
        <a:lstStyle/>
        <a:p>
          <a:endParaRPr lang="en-US"/>
        </a:p>
      </dgm:t>
    </dgm:pt>
    <dgm:pt modelId="{256346D2-8432-4B70-99FC-34A779417F48}">
      <dgm:prSet custT="1"/>
      <dgm:spPr/>
      <dgm:t>
        <a:bodyPr/>
        <a:lstStyle/>
        <a:p>
          <a:pPr rtl="0"/>
          <a:r>
            <a:rPr lang="en-US" sz="1600" dirty="0" smtClean="0"/>
            <a:t>Tests of UL 1741/UL 62109-1</a:t>
          </a:r>
          <a:endParaRPr lang="en-US" sz="1600" dirty="0"/>
        </a:p>
      </dgm:t>
    </dgm:pt>
    <dgm:pt modelId="{B9536CB9-C8DD-4FD2-8A33-83B5A91C7DA2}" type="parTrans" cxnId="{6C6283B3-934B-44CE-97B4-3905A585A33D}">
      <dgm:prSet/>
      <dgm:spPr/>
      <dgm:t>
        <a:bodyPr/>
        <a:lstStyle/>
        <a:p>
          <a:endParaRPr lang="en-US"/>
        </a:p>
      </dgm:t>
    </dgm:pt>
    <dgm:pt modelId="{0AF630CB-026C-451C-A4EF-A7183CE84A83}" type="sibTrans" cxnId="{6C6283B3-934B-44CE-97B4-3905A585A33D}">
      <dgm:prSet/>
      <dgm:spPr/>
      <dgm:t>
        <a:bodyPr/>
        <a:lstStyle/>
        <a:p>
          <a:endParaRPr lang="en-US"/>
        </a:p>
      </dgm:t>
    </dgm:pt>
    <dgm:pt modelId="{8B0C52B0-E160-4518-92F0-1C67BEEA70F8}">
      <dgm:prSet custT="1"/>
      <dgm:spPr/>
      <dgm:t>
        <a:bodyPr/>
        <a:lstStyle/>
        <a:p>
          <a:pPr rtl="0"/>
          <a:r>
            <a:rPr lang="en-US" sz="1600" dirty="0" smtClean="0"/>
            <a:t>Special purpose utility interactive tests (per document referenced)</a:t>
          </a:r>
          <a:endParaRPr lang="en-US" sz="1600" dirty="0"/>
        </a:p>
      </dgm:t>
    </dgm:pt>
    <dgm:pt modelId="{381E2C83-692F-46D0-BE1B-CE882047389F}" type="parTrans" cxnId="{593A2E6B-BC5B-4FA7-B240-A64B466563BC}">
      <dgm:prSet/>
      <dgm:spPr/>
      <dgm:t>
        <a:bodyPr/>
        <a:lstStyle/>
        <a:p>
          <a:endParaRPr lang="en-US"/>
        </a:p>
      </dgm:t>
    </dgm:pt>
    <dgm:pt modelId="{2267D9C0-52B6-4732-AE17-A3E2F2309840}" type="sibTrans" cxnId="{593A2E6B-BC5B-4FA7-B240-A64B466563BC}">
      <dgm:prSet/>
      <dgm:spPr/>
      <dgm:t>
        <a:bodyPr/>
        <a:lstStyle/>
        <a:p>
          <a:endParaRPr lang="en-US"/>
        </a:p>
      </dgm:t>
    </dgm:pt>
    <dgm:pt modelId="{6DF10E6B-9213-4B6B-86FE-B0E87BF58D5F}">
      <dgm:prSet custT="1"/>
      <dgm:spPr/>
      <dgm:t>
        <a:bodyPr/>
        <a:lstStyle/>
        <a:p>
          <a:pPr rtl="0"/>
          <a:r>
            <a:rPr lang="en-US" sz="1600" dirty="0" smtClean="0"/>
            <a:t>Abnormal per Section 47 of UL 1741</a:t>
          </a:r>
          <a:endParaRPr lang="en-US" sz="1600" dirty="0"/>
        </a:p>
      </dgm:t>
    </dgm:pt>
    <dgm:pt modelId="{05731A6C-8D11-42A4-BF6D-B372C327D4A4}" type="parTrans" cxnId="{FA465B0B-E915-46AF-AC10-1183C65DD4DF}">
      <dgm:prSet/>
      <dgm:spPr/>
      <dgm:t>
        <a:bodyPr/>
        <a:lstStyle/>
        <a:p>
          <a:endParaRPr lang="en-US"/>
        </a:p>
      </dgm:t>
    </dgm:pt>
    <dgm:pt modelId="{75C7E7C1-5A36-4609-97AE-0E050B9CFD44}" type="sibTrans" cxnId="{FA465B0B-E915-46AF-AC10-1183C65DD4DF}">
      <dgm:prSet/>
      <dgm:spPr/>
      <dgm:t>
        <a:bodyPr/>
        <a:lstStyle/>
        <a:p>
          <a:endParaRPr lang="en-US"/>
        </a:p>
      </dgm:t>
    </dgm:pt>
    <dgm:pt modelId="{79B8B3DE-6E7D-49F9-9B55-B5D8331D6096}">
      <dgm:prSet custT="1"/>
      <dgm:spPr/>
      <dgm:t>
        <a:bodyPr/>
        <a:lstStyle/>
        <a:p>
          <a:pPr rtl="0"/>
          <a:r>
            <a:rPr lang="en-US" sz="1600" dirty="0" smtClean="0">
              <a:solidFill>
                <a:schemeClr val="bg1"/>
              </a:solidFill>
            </a:rPr>
            <a:t>Compliance to UL 1741/UL 62109-1 and </a:t>
          </a:r>
          <a:endParaRPr lang="en-US" sz="1600" dirty="0">
            <a:solidFill>
              <a:schemeClr val="bg1"/>
            </a:solidFill>
          </a:endParaRPr>
        </a:p>
      </dgm:t>
    </dgm:pt>
    <dgm:pt modelId="{90611AD0-5682-4DE5-AC37-F3CCDA06E531}" type="sibTrans" cxnId="{821BD918-E216-4A5A-8C8F-1274F5F4B1AF}">
      <dgm:prSet/>
      <dgm:spPr/>
      <dgm:t>
        <a:bodyPr/>
        <a:lstStyle/>
        <a:p>
          <a:endParaRPr lang="en-US"/>
        </a:p>
      </dgm:t>
    </dgm:pt>
    <dgm:pt modelId="{205A287C-81BB-4476-B94A-5D621B32CD59}" type="parTrans" cxnId="{821BD918-E216-4A5A-8C8F-1274F5F4B1AF}">
      <dgm:prSet/>
      <dgm:spPr/>
      <dgm:t>
        <a:bodyPr/>
        <a:lstStyle/>
        <a:p>
          <a:endParaRPr lang="en-US"/>
        </a:p>
      </dgm:t>
    </dgm:pt>
    <dgm:pt modelId="{0C06D0DA-38C5-4E8C-A6C8-4403C100241A}" type="pres">
      <dgm:prSet presAssocID="{4FDA398A-55F2-4F9A-A2D6-DEB33A62D247}" presName="linear" presStyleCnt="0">
        <dgm:presLayoutVars>
          <dgm:dir/>
          <dgm:resizeHandles val="exact"/>
        </dgm:presLayoutVars>
      </dgm:prSet>
      <dgm:spPr/>
      <dgm:t>
        <a:bodyPr/>
        <a:lstStyle/>
        <a:p>
          <a:endParaRPr lang="en-US"/>
        </a:p>
      </dgm:t>
    </dgm:pt>
    <dgm:pt modelId="{3E17D00E-40E0-4D4A-A6FF-382724FEE043}" type="pres">
      <dgm:prSet presAssocID="{A229FE87-4DA5-432A-AC8A-700A5FE3897F}" presName="comp" presStyleCnt="0"/>
      <dgm:spPr/>
    </dgm:pt>
    <dgm:pt modelId="{4F1D7581-B8C1-4B24-BDEB-59636CBF8EF9}" type="pres">
      <dgm:prSet presAssocID="{A229FE87-4DA5-432A-AC8A-700A5FE3897F}" presName="box" presStyleLbl="node1" presStyleIdx="0" presStyleCnt="3" custScaleY="78203"/>
      <dgm:spPr/>
      <dgm:t>
        <a:bodyPr/>
        <a:lstStyle/>
        <a:p>
          <a:endParaRPr lang="en-US"/>
        </a:p>
      </dgm:t>
    </dgm:pt>
    <dgm:pt modelId="{56C63DB1-A7E3-4BD8-BB27-CAB551344EA4}" type="pres">
      <dgm:prSet presAssocID="{A229FE87-4DA5-432A-AC8A-700A5FE3897F}" presName="img" presStyleLbl="fgImgPlace1" presStyleIdx="0" presStyleCnt="3" custScaleY="76299"/>
      <dgm:spPr>
        <a:blipFill rotWithShape="1">
          <a:blip xmlns:r="http://schemas.openxmlformats.org/officeDocument/2006/relationships" r:embed="rId1"/>
          <a:stretch>
            <a:fillRect/>
          </a:stretch>
        </a:blipFill>
      </dgm:spPr>
      <dgm:t>
        <a:bodyPr/>
        <a:lstStyle/>
        <a:p>
          <a:endParaRPr lang="en-US"/>
        </a:p>
      </dgm:t>
    </dgm:pt>
    <dgm:pt modelId="{08FCDE57-2082-4988-97C4-7A2A027A1DBE}" type="pres">
      <dgm:prSet presAssocID="{A229FE87-4DA5-432A-AC8A-700A5FE3897F}" presName="text" presStyleLbl="node1" presStyleIdx="0" presStyleCnt="3">
        <dgm:presLayoutVars>
          <dgm:bulletEnabled val="1"/>
        </dgm:presLayoutVars>
      </dgm:prSet>
      <dgm:spPr/>
      <dgm:t>
        <a:bodyPr/>
        <a:lstStyle/>
        <a:p>
          <a:endParaRPr lang="en-US"/>
        </a:p>
      </dgm:t>
    </dgm:pt>
    <dgm:pt modelId="{6B86682B-0E3A-4FCA-85B6-8F9B43FFA283}" type="pres">
      <dgm:prSet presAssocID="{37E7CB6A-566A-4835-BD6C-2666A6E3BF95}" presName="spacer" presStyleCnt="0"/>
      <dgm:spPr/>
    </dgm:pt>
    <dgm:pt modelId="{A882882C-1404-4831-A6D1-D39835D0D02E}" type="pres">
      <dgm:prSet presAssocID="{BF7A01D2-1A23-419D-994E-B2DB21BD7B1E}" presName="comp" presStyleCnt="0"/>
      <dgm:spPr/>
    </dgm:pt>
    <dgm:pt modelId="{B488557E-5EB2-42A4-9C01-F5E3780BBE13}" type="pres">
      <dgm:prSet presAssocID="{BF7A01D2-1A23-419D-994E-B2DB21BD7B1E}" presName="box" presStyleLbl="node1" presStyleIdx="1" presStyleCnt="3" custScaleY="138970"/>
      <dgm:spPr/>
      <dgm:t>
        <a:bodyPr/>
        <a:lstStyle/>
        <a:p>
          <a:endParaRPr lang="en-US"/>
        </a:p>
      </dgm:t>
    </dgm:pt>
    <dgm:pt modelId="{8405F5B8-9999-4332-B0A8-509FEB72563B}" type="pres">
      <dgm:prSet presAssocID="{BF7A01D2-1A23-419D-994E-B2DB21BD7B1E}"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8E51E1D1-72DF-42E3-BB20-17306957A690}" type="pres">
      <dgm:prSet presAssocID="{BF7A01D2-1A23-419D-994E-B2DB21BD7B1E}" presName="text" presStyleLbl="node1" presStyleIdx="1" presStyleCnt="3">
        <dgm:presLayoutVars>
          <dgm:bulletEnabled val="1"/>
        </dgm:presLayoutVars>
      </dgm:prSet>
      <dgm:spPr/>
      <dgm:t>
        <a:bodyPr/>
        <a:lstStyle/>
        <a:p>
          <a:endParaRPr lang="en-US"/>
        </a:p>
      </dgm:t>
    </dgm:pt>
    <dgm:pt modelId="{16845C6D-1539-4668-A5E0-1864267F27EE}" type="pres">
      <dgm:prSet presAssocID="{300A96FE-C6C3-4F00-BE89-00474C9D4BD4}" presName="spacer" presStyleCnt="0"/>
      <dgm:spPr/>
    </dgm:pt>
    <dgm:pt modelId="{179AE3BD-A377-48B8-949D-65334D722CB1}" type="pres">
      <dgm:prSet presAssocID="{9E7906F6-F089-4A82-8918-400F44272475}" presName="comp" presStyleCnt="0"/>
      <dgm:spPr/>
    </dgm:pt>
    <dgm:pt modelId="{14AE4557-316C-4992-B95E-3AD70E9A99CA}" type="pres">
      <dgm:prSet presAssocID="{9E7906F6-F089-4A82-8918-400F44272475}" presName="box" presStyleLbl="node1" presStyleIdx="2" presStyleCnt="3" custScaleY="108358"/>
      <dgm:spPr/>
      <dgm:t>
        <a:bodyPr/>
        <a:lstStyle/>
        <a:p>
          <a:endParaRPr lang="en-US"/>
        </a:p>
      </dgm:t>
    </dgm:pt>
    <dgm:pt modelId="{A1E1CFD3-8E05-4421-A958-D9585D820D62}" type="pres">
      <dgm:prSet presAssocID="{9E7906F6-F089-4A82-8918-400F44272475}"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1AD653C-1A86-419B-A3EB-41F93AFED368}" type="pres">
      <dgm:prSet presAssocID="{9E7906F6-F089-4A82-8918-400F44272475}" presName="text" presStyleLbl="node1" presStyleIdx="2" presStyleCnt="3">
        <dgm:presLayoutVars>
          <dgm:bulletEnabled val="1"/>
        </dgm:presLayoutVars>
      </dgm:prSet>
      <dgm:spPr/>
      <dgm:t>
        <a:bodyPr/>
        <a:lstStyle/>
        <a:p>
          <a:endParaRPr lang="en-US"/>
        </a:p>
      </dgm:t>
    </dgm:pt>
  </dgm:ptLst>
  <dgm:cxnLst>
    <dgm:cxn modelId="{EAF93CDF-0C3E-48BA-9D65-CAB413385E7C}" type="presOf" srcId="{8B0C52B0-E160-4518-92F0-1C67BEEA70F8}" destId="{81AD653C-1A86-419B-A3EB-41F93AFED368}" srcOrd="1" destOrd="2" presId="urn:microsoft.com/office/officeart/2005/8/layout/vList4"/>
    <dgm:cxn modelId="{FA465B0B-E915-46AF-AC10-1183C65DD4DF}" srcId="{9E7906F6-F089-4A82-8918-400F44272475}" destId="{6DF10E6B-9213-4B6B-86FE-B0E87BF58D5F}" srcOrd="2" destOrd="0" parTransId="{05731A6C-8D11-42A4-BF6D-B372C327D4A4}" sibTransId="{75C7E7C1-5A36-4609-97AE-0E050B9CFD44}"/>
    <dgm:cxn modelId="{572D3C7A-0349-4E92-8E37-8B6CCFDB0FEF}" srcId="{BF7A01D2-1A23-419D-994E-B2DB21BD7B1E}" destId="{D91DB763-C4B6-44DC-8ED0-8317E5EF78BE}" srcOrd="2" destOrd="0" parTransId="{DB263705-8A8B-44FC-9BE2-E70A21978986}" sibTransId="{77BB8746-0A9E-4B52-B66F-68471E1D569E}"/>
    <dgm:cxn modelId="{F78344D7-289D-4D84-9891-D95BE80833D7}" type="presOf" srcId="{79B8B3DE-6E7D-49F9-9B55-B5D8331D6096}" destId="{8E51E1D1-72DF-42E3-BB20-17306957A690}" srcOrd="1" destOrd="1" presId="urn:microsoft.com/office/officeart/2005/8/layout/vList4"/>
    <dgm:cxn modelId="{CF868EA1-0788-4DC6-8451-40E8B4DB4729}" type="presOf" srcId="{9E7906F6-F089-4A82-8918-400F44272475}" destId="{81AD653C-1A86-419B-A3EB-41F93AFED368}" srcOrd="1" destOrd="0" presId="urn:microsoft.com/office/officeart/2005/8/layout/vList4"/>
    <dgm:cxn modelId="{6C6283B3-934B-44CE-97B4-3905A585A33D}" srcId="{9E7906F6-F089-4A82-8918-400F44272475}" destId="{256346D2-8432-4B70-99FC-34A779417F48}" srcOrd="0" destOrd="0" parTransId="{B9536CB9-C8DD-4FD2-8A33-83B5A91C7DA2}" sibTransId="{0AF630CB-026C-451C-A4EF-A7183CE84A83}"/>
    <dgm:cxn modelId="{265F03EE-C7C6-4E5C-82C3-EEB2751F8D50}" type="presOf" srcId="{A9D2EFD1-F624-4EEC-AD6F-2A346A18B75C}" destId="{8E51E1D1-72DF-42E3-BB20-17306957A690}" srcOrd="1" destOrd="2" presId="urn:microsoft.com/office/officeart/2005/8/layout/vList4"/>
    <dgm:cxn modelId="{593A2E6B-BC5B-4FA7-B240-A64B466563BC}" srcId="{9E7906F6-F089-4A82-8918-400F44272475}" destId="{8B0C52B0-E160-4518-92F0-1C67BEEA70F8}" srcOrd="1" destOrd="0" parTransId="{381E2C83-692F-46D0-BE1B-CE882047389F}" sibTransId="{2267D9C0-52B6-4732-AE17-A3E2F2309840}"/>
    <dgm:cxn modelId="{E21E81ED-2D56-4A92-8CA9-D8BB975715D1}" type="presOf" srcId="{A9D2EFD1-F624-4EEC-AD6F-2A346A18B75C}" destId="{B488557E-5EB2-42A4-9C01-F5E3780BBE13}" srcOrd="0" destOrd="2" presId="urn:microsoft.com/office/officeart/2005/8/layout/vList4"/>
    <dgm:cxn modelId="{B2E2C9CA-0ACE-464D-9448-5D3440817F49}" type="presOf" srcId="{6DF10E6B-9213-4B6B-86FE-B0E87BF58D5F}" destId="{81AD653C-1A86-419B-A3EB-41F93AFED368}" srcOrd="1" destOrd="3" presId="urn:microsoft.com/office/officeart/2005/8/layout/vList4"/>
    <dgm:cxn modelId="{9CF3E76E-80A0-44DB-AA05-ED08C498D512}" srcId="{4FDA398A-55F2-4F9A-A2D6-DEB33A62D247}" destId="{BF7A01D2-1A23-419D-994E-B2DB21BD7B1E}" srcOrd="1" destOrd="0" parTransId="{6B3D2DD9-43AE-4DC6-A3F6-30D6CA8FB59B}" sibTransId="{300A96FE-C6C3-4F00-BE89-00474C9D4BD4}"/>
    <dgm:cxn modelId="{4C79BA7F-0807-412A-8694-F8A4FE4E1ABB}" type="presOf" srcId="{256346D2-8432-4B70-99FC-34A779417F48}" destId="{81AD653C-1A86-419B-A3EB-41F93AFED368}" srcOrd="1" destOrd="1" presId="urn:microsoft.com/office/officeart/2005/8/layout/vList4"/>
    <dgm:cxn modelId="{D906145D-3F55-4DCD-87F0-21B030E49475}" type="presOf" srcId="{4FDA398A-55F2-4F9A-A2D6-DEB33A62D247}" destId="{0C06D0DA-38C5-4E8C-A6C8-4403C100241A}" srcOrd="0" destOrd="0" presId="urn:microsoft.com/office/officeart/2005/8/layout/vList4"/>
    <dgm:cxn modelId="{220EB6A9-C857-481D-B1ED-92621FC9B863}" type="presOf" srcId="{6DF10E6B-9213-4B6B-86FE-B0E87BF58D5F}" destId="{14AE4557-316C-4992-B95E-3AD70E9A99CA}" srcOrd="0" destOrd="3" presId="urn:microsoft.com/office/officeart/2005/8/layout/vList4"/>
    <dgm:cxn modelId="{E42E0628-FD17-4368-8129-5804A4AACA37}" type="presOf" srcId="{A229FE87-4DA5-432A-AC8A-700A5FE3897F}" destId="{4F1D7581-B8C1-4B24-BDEB-59636CBF8EF9}" srcOrd="0" destOrd="0" presId="urn:microsoft.com/office/officeart/2005/8/layout/vList4"/>
    <dgm:cxn modelId="{A0733051-6A8C-483E-A99B-D3A68A77CD66}" type="presOf" srcId="{256346D2-8432-4B70-99FC-34A779417F48}" destId="{14AE4557-316C-4992-B95E-3AD70E9A99CA}" srcOrd="0" destOrd="1" presId="urn:microsoft.com/office/officeart/2005/8/layout/vList4"/>
    <dgm:cxn modelId="{C1329FB7-A884-48D9-8277-5F770732229E}" type="presOf" srcId="{9E7906F6-F089-4A82-8918-400F44272475}" destId="{14AE4557-316C-4992-B95E-3AD70E9A99CA}" srcOrd="0" destOrd="0" presId="urn:microsoft.com/office/officeart/2005/8/layout/vList4"/>
    <dgm:cxn modelId="{3EDAF206-A23D-46AA-90DC-EBABA8FA60C2}" type="presOf" srcId="{A229FE87-4DA5-432A-AC8A-700A5FE3897F}" destId="{08FCDE57-2082-4988-97C4-7A2A027A1DBE}" srcOrd="1" destOrd="0" presId="urn:microsoft.com/office/officeart/2005/8/layout/vList4"/>
    <dgm:cxn modelId="{AFAED049-BCBD-41C4-B9DC-98FEDCE18B9F}" srcId="{4FDA398A-55F2-4F9A-A2D6-DEB33A62D247}" destId="{A229FE87-4DA5-432A-AC8A-700A5FE3897F}" srcOrd="0" destOrd="0" parTransId="{FE8186FE-FB8D-4CE3-8142-AF0C1BA9E6BD}" sibTransId="{37E7CB6A-566A-4835-BD6C-2666A6E3BF95}"/>
    <dgm:cxn modelId="{64AB2836-3757-4891-A930-F88DD81DF527}" type="presOf" srcId="{BF7A01D2-1A23-419D-994E-B2DB21BD7B1E}" destId="{B488557E-5EB2-42A4-9C01-F5E3780BBE13}" srcOrd="0" destOrd="0" presId="urn:microsoft.com/office/officeart/2005/8/layout/vList4"/>
    <dgm:cxn modelId="{821BD918-E216-4A5A-8C8F-1274F5F4B1AF}" srcId="{BF7A01D2-1A23-419D-994E-B2DB21BD7B1E}" destId="{79B8B3DE-6E7D-49F9-9B55-B5D8331D6096}" srcOrd="0" destOrd="0" parTransId="{205A287C-81BB-4476-B94A-5D621B32CD59}" sibTransId="{90611AD0-5682-4DE5-AC37-F3CCDA06E531}"/>
    <dgm:cxn modelId="{BD777CF4-C723-48A6-9676-3EF0F6327941}" type="presOf" srcId="{BF7A01D2-1A23-419D-994E-B2DB21BD7B1E}" destId="{8E51E1D1-72DF-42E3-BB20-17306957A690}" srcOrd="1" destOrd="0" presId="urn:microsoft.com/office/officeart/2005/8/layout/vList4"/>
    <dgm:cxn modelId="{5D855F33-6FA9-4DBF-ADAD-4B2C399284F9}" srcId="{BF7A01D2-1A23-419D-994E-B2DB21BD7B1E}" destId="{A9D2EFD1-F624-4EEC-AD6F-2A346A18B75C}" srcOrd="1" destOrd="0" parTransId="{711012C5-6180-4EFE-8E2B-B06E7DC791AE}" sibTransId="{B4EA6C32-DF4A-4CF5-B04F-89934594FADC}"/>
    <dgm:cxn modelId="{A4BE141B-25C8-423C-89C0-1788FDB4DD62}" type="presOf" srcId="{79B8B3DE-6E7D-49F9-9B55-B5D8331D6096}" destId="{B488557E-5EB2-42A4-9C01-F5E3780BBE13}" srcOrd="0" destOrd="1" presId="urn:microsoft.com/office/officeart/2005/8/layout/vList4"/>
    <dgm:cxn modelId="{6BCF7350-6409-4A1C-AAB2-C867214F81C4}" type="presOf" srcId="{8B0C52B0-E160-4518-92F0-1C67BEEA70F8}" destId="{14AE4557-316C-4992-B95E-3AD70E9A99CA}" srcOrd="0" destOrd="2" presId="urn:microsoft.com/office/officeart/2005/8/layout/vList4"/>
    <dgm:cxn modelId="{7B942E08-F1C8-491C-9860-DC16554FD1F0}" type="presOf" srcId="{D91DB763-C4B6-44DC-8ED0-8317E5EF78BE}" destId="{B488557E-5EB2-42A4-9C01-F5E3780BBE13}" srcOrd="0" destOrd="3" presId="urn:microsoft.com/office/officeart/2005/8/layout/vList4"/>
    <dgm:cxn modelId="{63B50E33-53E3-4B85-900D-2BED56C904A2}" srcId="{4FDA398A-55F2-4F9A-A2D6-DEB33A62D247}" destId="{9E7906F6-F089-4A82-8918-400F44272475}" srcOrd="2" destOrd="0" parTransId="{5B6A3A4E-1D3E-448D-8338-A97390EF5FE2}" sibTransId="{585F5198-7890-4D8B-92D9-93AE0FCA5434}"/>
    <dgm:cxn modelId="{AE6702A6-B357-4AE2-B4C4-872F0BC39FD8}" type="presOf" srcId="{D91DB763-C4B6-44DC-8ED0-8317E5EF78BE}" destId="{8E51E1D1-72DF-42E3-BB20-17306957A690}" srcOrd="1" destOrd="3" presId="urn:microsoft.com/office/officeart/2005/8/layout/vList4"/>
    <dgm:cxn modelId="{A03E1058-1C62-4043-922E-A5A12959F2AC}" type="presParOf" srcId="{0C06D0DA-38C5-4E8C-A6C8-4403C100241A}" destId="{3E17D00E-40E0-4D4A-A6FF-382724FEE043}" srcOrd="0" destOrd="0" presId="urn:microsoft.com/office/officeart/2005/8/layout/vList4"/>
    <dgm:cxn modelId="{34953E05-AEA2-4EEA-8640-2ECC94E282FF}" type="presParOf" srcId="{3E17D00E-40E0-4D4A-A6FF-382724FEE043}" destId="{4F1D7581-B8C1-4B24-BDEB-59636CBF8EF9}" srcOrd="0" destOrd="0" presId="urn:microsoft.com/office/officeart/2005/8/layout/vList4"/>
    <dgm:cxn modelId="{B8EC0963-76D5-4CB7-A8E9-E48E99EAE7FA}" type="presParOf" srcId="{3E17D00E-40E0-4D4A-A6FF-382724FEE043}" destId="{56C63DB1-A7E3-4BD8-BB27-CAB551344EA4}" srcOrd="1" destOrd="0" presId="urn:microsoft.com/office/officeart/2005/8/layout/vList4"/>
    <dgm:cxn modelId="{2A517DC6-B044-44BD-9992-6051CEB3EDAB}" type="presParOf" srcId="{3E17D00E-40E0-4D4A-A6FF-382724FEE043}" destId="{08FCDE57-2082-4988-97C4-7A2A027A1DBE}" srcOrd="2" destOrd="0" presId="urn:microsoft.com/office/officeart/2005/8/layout/vList4"/>
    <dgm:cxn modelId="{E22CA516-07C5-49A2-9414-623E93738F4A}" type="presParOf" srcId="{0C06D0DA-38C5-4E8C-A6C8-4403C100241A}" destId="{6B86682B-0E3A-4FCA-85B6-8F9B43FFA283}" srcOrd="1" destOrd="0" presId="urn:microsoft.com/office/officeart/2005/8/layout/vList4"/>
    <dgm:cxn modelId="{D3E35BA6-C0ED-4C77-B4F3-5471611B21FD}" type="presParOf" srcId="{0C06D0DA-38C5-4E8C-A6C8-4403C100241A}" destId="{A882882C-1404-4831-A6D1-D39835D0D02E}" srcOrd="2" destOrd="0" presId="urn:microsoft.com/office/officeart/2005/8/layout/vList4"/>
    <dgm:cxn modelId="{CDC4AEA3-5B65-400A-A51A-F7E5F3BE455A}" type="presParOf" srcId="{A882882C-1404-4831-A6D1-D39835D0D02E}" destId="{B488557E-5EB2-42A4-9C01-F5E3780BBE13}" srcOrd="0" destOrd="0" presId="urn:microsoft.com/office/officeart/2005/8/layout/vList4"/>
    <dgm:cxn modelId="{535EFD6B-9EDE-4C0D-96CB-D5B555C368A4}" type="presParOf" srcId="{A882882C-1404-4831-A6D1-D39835D0D02E}" destId="{8405F5B8-9999-4332-B0A8-509FEB72563B}" srcOrd="1" destOrd="0" presId="urn:microsoft.com/office/officeart/2005/8/layout/vList4"/>
    <dgm:cxn modelId="{B15E450B-4B8E-41E7-8B9E-DE10A5C5E287}" type="presParOf" srcId="{A882882C-1404-4831-A6D1-D39835D0D02E}" destId="{8E51E1D1-72DF-42E3-BB20-17306957A690}" srcOrd="2" destOrd="0" presId="urn:microsoft.com/office/officeart/2005/8/layout/vList4"/>
    <dgm:cxn modelId="{5E7E84E6-2B34-4765-8CED-1A42030CCA86}" type="presParOf" srcId="{0C06D0DA-38C5-4E8C-A6C8-4403C100241A}" destId="{16845C6D-1539-4668-A5E0-1864267F27EE}" srcOrd="3" destOrd="0" presId="urn:microsoft.com/office/officeart/2005/8/layout/vList4"/>
    <dgm:cxn modelId="{68A057AE-047A-41AB-A8C9-25DF206F5636}" type="presParOf" srcId="{0C06D0DA-38C5-4E8C-A6C8-4403C100241A}" destId="{179AE3BD-A377-48B8-949D-65334D722CB1}" srcOrd="4" destOrd="0" presId="urn:microsoft.com/office/officeart/2005/8/layout/vList4"/>
    <dgm:cxn modelId="{DA68D23C-9726-4BE9-83D5-57AA37B7B996}" type="presParOf" srcId="{179AE3BD-A377-48B8-949D-65334D722CB1}" destId="{14AE4557-316C-4992-B95E-3AD70E9A99CA}" srcOrd="0" destOrd="0" presId="urn:microsoft.com/office/officeart/2005/8/layout/vList4"/>
    <dgm:cxn modelId="{89A51688-BFCD-4339-928F-1A5FD1A00937}" type="presParOf" srcId="{179AE3BD-A377-48B8-949D-65334D722CB1}" destId="{A1E1CFD3-8E05-4421-A958-D9585D820D62}" srcOrd="1" destOrd="0" presId="urn:microsoft.com/office/officeart/2005/8/layout/vList4"/>
    <dgm:cxn modelId="{930105AD-4F85-4D36-8265-C1598CE9F0BA}" type="presParOf" srcId="{179AE3BD-A377-48B8-949D-65334D722CB1}" destId="{81AD653C-1A86-419B-A3EB-41F93AFED36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ED4030-6A88-43C3-9EBB-CA76CD58945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42D5A10E-DDBD-4175-B89F-62AC8B1290C8}">
      <dgm:prSet custT="1"/>
      <dgm:spPr/>
      <dgm:t>
        <a:bodyPr/>
        <a:lstStyle/>
        <a:p>
          <a:pPr rtl="0">
            <a:lnSpc>
              <a:spcPct val="90000"/>
            </a:lnSpc>
            <a:spcAft>
              <a:spcPct val="35000"/>
            </a:spcAft>
          </a:pPr>
          <a:endParaRPr lang="en-US" sz="1200" b="1" dirty="0" smtClean="0"/>
        </a:p>
        <a:p>
          <a:pPr rtl="0">
            <a:lnSpc>
              <a:spcPct val="100000"/>
            </a:lnSpc>
            <a:spcAft>
              <a:spcPts val="0"/>
            </a:spcAft>
          </a:pPr>
          <a:r>
            <a:rPr lang="en-US" sz="2000" b="1" dirty="0" smtClean="0"/>
            <a:t>Enclosures &amp; Guarding</a:t>
          </a:r>
          <a:endParaRPr lang="en-US" sz="2000" b="1" dirty="0"/>
        </a:p>
      </dgm:t>
    </dgm:pt>
    <dgm:pt modelId="{47C480EC-F30F-44E6-9B78-95441F4556C8}" type="parTrans" cxnId="{C230E47A-9BDC-418F-A6D6-22DD2D3F111B}">
      <dgm:prSet/>
      <dgm:spPr/>
      <dgm:t>
        <a:bodyPr/>
        <a:lstStyle/>
        <a:p>
          <a:endParaRPr lang="en-US"/>
        </a:p>
      </dgm:t>
    </dgm:pt>
    <dgm:pt modelId="{70E56834-7ADB-44B2-9E47-2AB428C7F64F}" type="sibTrans" cxnId="{C230E47A-9BDC-418F-A6D6-22DD2D3F111B}">
      <dgm:prSet/>
      <dgm:spPr/>
      <dgm:t>
        <a:bodyPr/>
        <a:lstStyle/>
        <a:p>
          <a:endParaRPr lang="en-US"/>
        </a:p>
      </dgm:t>
    </dgm:pt>
    <dgm:pt modelId="{8A32A807-D331-484D-9027-AE41D8A0FE2D}">
      <dgm:prSet custT="1"/>
      <dgm:spPr/>
      <dgm:t>
        <a:bodyPr/>
        <a:lstStyle/>
        <a:p>
          <a:pPr rtl="0">
            <a:lnSpc>
              <a:spcPct val="100000"/>
            </a:lnSpc>
            <a:spcAft>
              <a:spcPts val="0"/>
            </a:spcAft>
          </a:pPr>
          <a:r>
            <a:rPr lang="en-US" sz="2000" dirty="0" smtClean="0"/>
            <a:t>Walk in systems</a:t>
          </a:r>
          <a:endParaRPr lang="en-US" sz="2000" dirty="0"/>
        </a:p>
      </dgm:t>
    </dgm:pt>
    <dgm:pt modelId="{F58A3214-468F-44AD-9FC4-5719AC13F1B1}" type="parTrans" cxnId="{0573437B-DA82-4E08-8F0E-44D6EA52EF22}">
      <dgm:prSet/>
      <dgm:spPr/>
      <dgm:t>
        <a:bodyPr/>
        <a:lstStyle/>
        <a:p>
          <a:endParaRPr lang="en-US"/>
        </a:p>
      </dgm:t>
    </dgm:pt>
    <dgm:pt modelId="{B416E505-FD9E-4951-B782-C4DAD2871354}" type="sibTrans" cxnId="{0573437B-DA82-4E08-8F0E-44D6EA52EF22}">
      <dgm:prSet/>
      <dgm:spPr/>
      <dgm:t>
        <a:bodyPr/>
        <a:lstStyle/>
        <a:p>
          <a:endParaRPr lang="en-US"/>
        </a:p>
      </dgm:t>
    </dgm:pt>
    <dgm:pt modelId="{37489C75-1095-4EB7-B4B1-1A84E80CDF96}">
      <dgm:prSet custT="1"/>
      <dgm:spPr/>
      <dgm:t>
        <a:bodyPr/>
        <a:lstStyle/>
        <a:p>
          <a:pPr rtl="0"/>
          <a:r>
            <a:rPr lang="en-US" sz="2000" b="1" dirty="0" smtClean="0"/>
            <a:t>Markings, signage and instructions</a:t>
          </a:r>
          <a:endParaRPr lang="en-US" sz="2000" b="1" dirty="0"/>
        </a:p>
      </dgm:t>
    </dgm:pt>
    <dgm:pt modelId="{7674E46B-F95A-4445-8271-266EF364B6C0}" type="parTrans" cxnId="{A88B9777-E20F-4CB2-B293-E97C98EFB391}">
      <dgm:prSet/>
      <dgm:spPr/>
      <dgm:t>
        <a:bodyPr/>
        <a:lstStyle/>
        <a:p>
          <a:endParaRPr lang="en-US"/>
        </a:p>
      </dgm:t>
    </dgm:pt>
    <dgm:pt modelId="{BC3362B7-7B63-4EBC-84C9-EF36A46B8C81}" type="sibTrans" cxnId="{A88B9777-E20F-4CB2-B293-E97C98EFB391}">
      <dgm:prSet/>
      <dgm:spPr/>
      <dgm:t>
        <a:bodyPr/>
        <a:lstStyle/>
        <a:p>
          <a:endParaRPr lang="en-US"/>
        </a:p>
      </dgm:t>
    </dgm:pt>
    <dgm:pt modelId="{740B0368-0A92-4415-9D77-0B0ADCCED24E}">
      <dgm:prSet custT="1"/>
      <dgm:spPr/>
      <dgm:t>
        <a:bodyPr/>
        <a:lstStyle/>
        <a:p>
          <a:pPr rtl="0"/>
          <a:r>
            <a:rPr lang="en-US" sz="2000" b="1" dirty="0" smtClean="0"/>
            <a:t>Electrical </a:t>
          </a:r>
          <a:endParaRPr lang="en-US" sz="2000" b="1" dirty="0"/>
        </a:p>
      </dgm:t>
    </dgm:pt>
    <dgm:pt modelId="{09A78FD1-912B-4632-9F1A-3A1E42676175}" type="parTrans" cxnId="{9249B862-6A67-43AD-891E-C07C1C89CE98}">
      <dgm:prSet/>
      <dgm:spPr/>
      <dgm:t>
        <a:bodyPr/>
        <a:lstStyle/>
        <a:p>
          <a:endParaRPr lang="en-US"/>
        </a:p>
      </dgm:t>
    </dgm:pt>
    <dgm:pt modelId="{85AF8848-E5CC-4C94-87A5-88C3B5D32B3F}" type="sibTrans" cxnId="{9249B862-6A67-43AD-891E-C07C1C89CE98}">
      <dgm:prSet/>
      <dgm:spPr/>
      <dgm:t>
        <a:bodyPr/>
        <a:lstStyle/>
        <a:p>
          <a:endParaRPr lang="en-US"/>
        </a:p>
      </dgm:t>
    </dgm:pt>
    <dgm:pt modelId="{F1FCC4C0-AFC2-4E2A-B4DE-E54792EE272D}">
      <dgm:prSet custT="1"/>
      <dgm:spPr/>
      <dgm:t>
        <a:bodyPr/>
        <a:lstStyle/>
        <a:p>
          <a:pPr rtl="0"/>
          <a:r>
            <a:rPr lang="en-US" sz="2000" b="1" dirty="0" smtClean="0"/>
            <a:t>Fluid handling &amp; containment </a:t>
          </a:r>
          <a:endParaRPr lang="en-US" sz="2000" b="1" dirty="0"/>
        </a:p>
      </dgm:t>
    </dgm:pt>
    <dgm:pt modelId="{6B99E90C-4A67-4CF2-B31A-614E50144C3A}" type="parTrans" cxnId="{6B8BF925-3090-452D-945F-AD1EE5330DCD}">
      <dgm:prSet/>
      <dgm:spPr/>
      <dgm:t>
        <a:bodyPr/>
        <a:lstStyle/>
        <a:p>
          <a:endParaRPr lang="en-US"/>
        </a:p>
      </dgm:t>
    </dgm:pt>
    <dgm:pt modelId="{860C135D-A3C2-4E7F-B020-627C38D767B0}" type="sibTrans" cxnId="{6B8BF925-3090-452D-945F-AD1EE5330DCD}">
      <dgm:prSet/>
      <dgm:spPr/>
      <dgm:t>
        <a:bodyPr/>
        <a:lstStyle/>
        <a:p>
          <a:endParaRPr lang="en-US"/>
        </a:p>
      </dgm:t>
    </dgm:pt>
    <dgm:pt modelId="{B45048E4-0061-44CD-8536-89FED5785E2F}">
      <dgm:prSet custT="1"/>
      <dgm:spPr/>
      <dgm:t>
        <a:bodyPr/>
        <a:lstStyle/>
        <a:p>
          <a:pPr rtl="0"/>
          <a:r>
            <a:rPr lang="en-US" sz="2000" b="1" dirty="0" smtClean="0"/>
            <a:t>Fire containment &amp; suppression</a:t>
          </a:r>
          <a:endParaRPr lang="en-US" sz="2000" b="1" dirty="0"/>
        </a:p>
      </dgm:t>
    </dgm:pt>
    <dgm:pt modelId="{BBF276BC-6C0B-44E7-8FDF-208DC459EB6E}" type="parTrans" cxnId="{AB346248-736A-4DC2-A116-2E5992392027}">
      <dgm:prSet/>
      <dgm:spPr/>
      <dgm:t>
        <a:bodyPr/>
        <a:lstStyle/>
        <a:p>
          <a:endParaRPr lang="en-US"/>
        </a:p>
      </dgm:t>
    </dgm:pt>
    <dgm:pt modelId="{B8DF5DEF-54FF-4C20-BE89-BD4919667792}" type="sibTrans" cxnId="{AB346248-736A-4DC2-A116-2E5992392027}">
      <dgm:prSet/>
      <dgm:spPr/>
      <dgm:t>
        <a:bodyPr/>
        <a:lstStyle/>
        <a:p>
          <a:endParaRPr lang="en-US"/>
        </a:p>
      </dgm:t>
    </dgm:pt>
    <dgm:pt modelId="{D859D41B-BF41-4273-A2BB-739220DE3722}" type="pres">
      <dgm:prSet presAssocID="{B0ED4030-6A88-43C3-9EBB-CA76CD58945A}" presName="linear" presStyleCnt="0">
        <dgm:presLayoutVars>
          <dgm:dir/>
          <dgm:resizeHandles val="exact"/>
        </dgm:presLayoutVars>
      </dgm:prSet>
      <dgm:spPr/>
      <dgm:t>
        <a:bodyPr/>
        <a:lstStyle/>
        <a:p>
          <a:endParaRPr lang="en-US"/>
        </a:p>
      </dgm:t>
    </dgm:pt>
    <dgm:pt modelId="{13881592-698C-4E75-9317-CFCDF3B31644}" type="pres">
      <dgm:prSet presAssocID="{42D5A10E-DDBD-4175-B89F-62AC8B1290C8}" presName="comp" presStyleCnt="0"/>
      <dgm:spPr/>
    </dgm:pt>
    <dgm:pt modelId="{60295E5D-4347-4AA2-825F-B850A10B855F}" type="pres">
      <dgm:prSet presAssocID="{42D5A10E-DDBD-4175-B89F-62AC8B1290C8}" presName="box" presStyleLbl="node1" presStyleIdx="0" presStyleCnt="5" custScaleY="122374"/>
      <dgm:spPr/>
      <dgm:t>
        <a:bodyPr/>
        <a:lstStyle/>
        <a:p>
          <a:endParaRPr lang="en-US"/>
        </a:p>
      </dgm:t>
    </dgm:pt>
    <dgm:pt modelId="{2330D2B9-DC58-4599-9EB1-1E9E211299BA}" type="pres">
      <dgm:prSet presAssocID="{42D5A10E-DDBD-4175-B89F-62AC8B1290C8}" presName="img" presStyleLbl="fgImgPlace1" presStyleIdx="0" presStyleCnt="5"/>
      <dgm:spPr>
        <a:blipFill rotWithShape="1">
          <a:blip xmlns:r="http://schemas.openxmlformats.org/officeDocument/2006/relationships" r:embed="rId1"/>
          <a:stretch>
            <a:fillRect/>
          </a:stretch>
        </a:blipFill>
      </dgm:spPr>
    </dgm:pt>
    <dgm:pt modelId="{290891BF-8707-43A0-9D13-A6CE4518A937}" type="pres">
      <dgm:prSet presAssocID="{42D5A10E-DDBD-4175-B89F-62AC8B1290C8}" presName="text" presStyleLbl="node1" presStyleIdx="0" presStyleCnt="5">
        <dgm:presLayoutVars>
          <dgm:bulletEnabled val="1"/>
        </dgm:presLayoutVars>
      </dgm:prSet>
      <dgm:spPr/>
      <dgm:t>
        <a:bodyPr/>
        <a:lstStyle/>
        <a:p>
          <a:endParaRPr lang="en-US"/>
        </a:p>
      </dgm:t>
    </dgm:pt>
    <dgm:pt modelId="{18FBD6B3-3408-4874-A899-090EB688EA9A}" type="pres">
      <dgm:prSet presAssocID="{70E56834-7ADB-44B2-9E47-2AB428C7F64F}" presName="spacer" presStyleCnt="0"/>
      <dgm:spPr/>
    </dgm:pt>
    <dgm:pt modelId="{2FA5B128-2917-43CB-B8E0-5FC1965EC9A7}" type="pres">
      <dgm:prSet presAssocID="{740B0368-0A92-4415-9D77-0B0ADCCED24E}" presName="comp" presStyleCnt="0"/>
      <dgm:spPr/>
    </dgm:pt>
    <dgm:pt modelId="{55AE69DD-36DC-4CF2-B084-0270E5C7174E}" type="pres">
      <dgm:prSet presAssocID="{740B0368-0A92-4415-9D77-0B0ADCCED24E}" presName="box" presStyleLbl="node1" presStyleIdx="1" presStyleCnt="5"/>
      <dgm:spPr/>
      <dgm:t>
        <a:bodyPr/>
        <a:lstStyle/>
        <a:p>
          <a:endParaRPr lang="en-US"/>
        </a:p>
      </dgm:t>
    </dgm:pt>
    <dgm:pt modelId="{78C1CD43-9F7E-426A-A662-43A6351B4047}" type="pres">
      <dgm:prSet presAssocID="{740B0368-0A92-4415-9D77-0B0ADCCED24E}" presName="img" presStyleLbl="fgImgPlace1" presStyleIdx="1" presStyleCnt="5"/>
      <dgm:spPr>
        <a:blipFill rotWithShape="1">
          <a:blip xmlns:r="http://schemas.openxmlformats.org/officeDocument/2006/relationships" r:embed="rId2"/>
          <a:stretch>
            <a:fillRect/>
          </a:stretch>
        </a:blipFill>
      </dgm:spPr>
    </dgm:pt>
    <dgm:pt modelId="{135BACDF-A359-4949-B854-AB5CBB914B72}" type="pres">
      <dgm:prSet presAssocID="{740B0368-0A92-4415-9D77-0B0ADCCED24E}" presName="text" presStyleLbl="node1" presStyleIdx="1" presStyleCnt="5">
        <dgm:presLayoutVars>
          <dgm:bulletEnabled val="1"/>
        </dgm:presLayoutVars>
      </dgm:prSet>
      <dgm:spPr/>
      <dgm:t>
        <a:bodyPr/>
        <a:lstStyle/>
        <a:p>
          <a:endParaRPr lang="en-US"/>
        </a:p>
      </dgm:t>
    </dgm:pt>
    <dgm:pt modelId="{8105090F-0551-4CF6-B710-CD647A1EB312}" type="pres">
      <dgm:prSet presAssocID="{85AF8848-E5CC-4C94-87A5-88C3B5D32B3F}" presName="spacer" presStyleCnt="0"/>
      <dgm:spPr/>
    </dgm:pt>
    <dgm:pt modelId="{3E745FF4-1372-4F8B-BBDF-C8F2C37733F5}" type="pres">
      <dgm:prSet presAssocID="{F1FCC4C0-AFC2-4E2A-B4DE-E54792EE272D}" presName="comp" presStyleCnt="0"/>
      <dgm:spPr/>
    </dgm:pt>
    <dgm:pt modelId="{B557BF87-0B23-4086-AE93-DF42D94E6C90}" type="pres">
      <dgm:prSet presAssocID="{F1FCC4C0-AFC2-4E2A-B4DE-E54792EE272D}" presName="box" presStyleLbl="node1" presStyleIdx="2" presStyleCnt="5"/>
      <dgm:spPr/>
      <dgm:t>
        <a:bodyPr/>
        <a:lstStyle/>
        <a:p>
          <a:endParaRPr lang="en-US"/>
        </a:p>
      </dgm:t>
    </dgm:pt>
    <dgm:pt modelId="{40B67526-8FFF-4F47-9D25-B08AE4BFD796}" type="pres">
      <dgm:prSet presAssocID="{F1FCC4C0-AFC2-4E2A-B4DE-E54792EE272D}" presName="img" presStyleLbl="fgImgPlace1" presStyleIdx="2" presStyleCnt="5"/>
      <dgm:spPr>
        <a:blipFill rotWithShape="1">
          <a:blip xmlns:r="http://schemas.openxmlformats.org/officeDocument/2006/relationships" r:embed="rId3"/>
          <a:stretch>
            <a:fillRect/>
          </a:stretch>
        </a:blipFill>
      </dgm:spPr>
    </dgm:pt>
    <dgm:pt modelId="{367D980D-5504-4E90-ACF3-F68580AB24D0}" type="pres">
      <dgm:prSet presAssocID="{F1FCC4C0-AFC2-4E2A-B4DE-E54792EE272D}" presName="text" presStyleLbl="node1" presStyleIdx="2" presStyleCnt="5">
        <dgm:presLayoutVars>
          <dgm:bulletEnabled val="1"/>
        </dgm:presLayoutVars>
      </dgm:prSet>
      <dgm:spPr/>
      <dgm:t>
        <a:bodyPr/>
        <a:lstStyle/>
        <a:p>
          <a:endParaRPr lang="en-US"/>
        </a:p>
      </dgm:t>
    </dgm:pt>
    <dgm:pt modelId="{7BCF236E-8B64-444C-8824-F0B412E7C896}" type="pres">
      <dgm:prSet presAssocID="{860C135D-A3C2-4E7F-B020-627C38D767B0}" presName="spacer" presStyleCnt="0"/>
      <dgm:spPr/>
    </dgm:pt>
    <dgm:pt modelId="{A26FC875-02B1-4C27-9904-D83BA96FBFB4}" type="pres">
      <dgm:prSet presAssocID="{B45048E4-0061-44CD-8536-89FED5785E2F}" presName="comp" presStyleCnt="0"/>
      <dgm:spPr/>
    </dgm:pt>
    <dgm:pt modelId="{2FFD5122-C549-4808-A072-A8BB196B71BF}" type="pres">
      <dgm:prSet presAssocID="{B45048E4-0061-44CD-8536-89FED5785E2F}" presName="box" presStyleLbl="node1" presStyleIdx="3" presStyleCnt="5"/>
      <dgm:spPr/>
      <dgm:t>
        <a:bodyPr/>
        <a:lstStyle/>
        <a:p>
          <a:endParaRPr lang="en-US"/>
        </a:p>
      </dgm:t>
    </dgm:pt>
    <dgm:pt modelId="{0099C758-D128-4AFD-BAA5-B5D1518683FC}" type="pres">
      <dgm:prSet presAssocID="{B45048E4-0061-44CD-8536-89FED5785E2F}" presName="img" presStyleLbl="fgImgPlace1" presStyleIdx="3" presStyleCnt="5"/>
      <dgm:spPr>
        <a:blipFill rotWithShape="1">
          <a:blip xmlns:r="http://schemas.openxmlformats.org/officeDocument/2006/relationships" r:embed="rId4"/>
          <a:stretch>
            <a:fillRect/>
          </a:stretch>
        </a:blipFill>
      </dgm:spPr>
    </dgm:pt>
    <dgm:pt modelId="{6E166C34-F40E-41E3-946F-416F3AA0C866}" type="pres">
      <dgm:prSet presAssocID="{B45048E4-0061-44CD-8536-89FED5785E2F}" presName="text" presStyleLbl="node1" presStyleIdx="3" presStyleCnt="5">
        <dgm:presLayoutVars>
          <dgm:bulletEnabled val="1"/>
        </dgm:presLayoutVars>
      </dgm:prSet>
      <dgm:spPr/>
      <dgm:t>
        <a:bodyPr/>
        <a:lstStyle/>
        <a:p>
          <a:endParaRPr lang="en-US"/>
        </a:p>
      </dgm:t>
    </dgm:pt>
    <dgm:pt modelId="{8EC7CDF3-8E34-45B4-B613-20446DD707CB}" type="pres">
      <dgm:prSet presAssocID="{B8DF5DEF-54FF-4C20-BE89-BD4919667792}" presName="spacer" presStyleCnt="0"/>
      <dgm:spPr/>
    </dgm:pt>
    <dgm:pt modelId="{55455D45-A9F3-44D9-AD82-3D87FBC61D61}" type="pres">
      <dgm:prSet presAssocID="{37489C75-1095-4EB7-B4B1-1A84E80CDF96}" presName="comp" presStyleCnt="0"/>
      <dgm:spPr/>
    </dgm:pt>
    <dgm:pt modelId="{03334100-D1F0-474A-A872-910E1E6B7E70}" type="pres">
      <dgm:prSet presAssocID="{37489C75-1095-4EB7-B4B1-1A84E80CDF96}" presName="box" presStyleLbl="node1" presStyleIdx="4" presStyleCnt="5"/>
      <dgm:spPr/>
      <dgm:t>
        <a:bodyPr/>
        <a:lstStyle/>
        <a:p>
          <a:endParaRPr lang="en-US"/>
        </a:p>
      </dgm:t>
    </dgm:pt>
    <dgm:pt modelId="{563D3346-8F10-410E-8064-93660B48424B}" type="pres">
      <dgm:prSet presAssocID="{37489C75-1095-4EB7-B4B1-1A84E80CDF96}" presName="img" presStyleLbl="fgImgPlace1" presStyleIdx="4" presStyleCnt="5"/>
      <dgm:spPr>
        <a:blipFill rotWithShape="1">
          <a:blip xmlns:r="http://schemas.openxmlformats.org/officeDocument/2006/relationships" r:embed="rId5"/>
          <a:stretch>
            <a:fillRect/>
          </a:stretch>
        </a:blipFill>
      </dgm:spPr>
    </dgm:pt>
    <dgm:pt modelId="{C7C56218-DACD-437D-8252-E7C6602DFCDD}" type="pres">
      <dgm:prSet presAssocID="{37489C75-1095-4EB7-B4B1-1A84E80CDF96}" presName="text" presStyleLbl="node1" presStyleIdx="4" presStyleCnt="5">
        <dgm:presLayoutVars>
          <dgm:bulletEnabled val="1"/>
        </dgm:presLayoutVars>
      </dgm:prSet>
      <dgm:spPr/>
      <dgm:t>
        <a:bodyPr/>
        <a:lstStyle/>
        <a:p>
          <a:endParaRPr lang="en-US"/>
        </a:p>
      </dgm:t>
    </dgm:pt>
  </dgm:ptLst>
  <dgm:cxnLst>
    <dgm:cxn modelId="{091A92DF-9799-4AEC-8AB0-B27D78A36639}" type="presOf" srcId="{F1FCC4C0-AFC2-4E2A-B4DE-E54792EE272D}" destId="{367D980D-5504-4E90-ACF3-F68580AB24D0}" srcOrd="1" destOrd="0" presId="urn:microsoft.com/office/officeart/2005/8/layout/vList4"/>
    <dgm:cxn modelId="{A3F33D76-F06D-4F97-9660-3CD541825248}" type="presOf" srcId="{8A32A807-D331-484D-9027-AE41D8A0FE2D}" destId="{290891BF-8707-43A0-9D13-A6CE4518A937}" srcOrd="1" destOrd="1" presId="urn:microsoft.com/office/officeart/2005/8/layout/vList4"/>
    <dgm:cxn modelId="{7FBB7A70-9F60-4700-BDC1-46D05BDB9F80}" type="presOf" srcId="{F1FCC4C0-AFC2-4E2A-B4DE-E54792EE272D}" destId="{B557BF87-0B23-4086-AE93-DF42D94E6C90}" srcOrd="0" destOrd="0" presId="urn:microsoft.com/office/officeart/2005/8/layout/vList4"/>
    <dgm:cxn modelId="{C3D84BA2-4FDE-408D-9414-1BD0014BEF83}" type="presOf" srcId="{B45048E4-0061-44CD-8536-89FED5785E2F}" destId="{2FFD5122-C549-4808-A072-A8BB196B71BF}" srcOrd="0" destOrd="0" presId="urn:microsoft.com/office/officeart/2005/8/layout/vList4"/>
    <dgm:cxn modelId="{9249B862-6A67-43AD-891E-C07C1C89CE98}" srcId="{B0ED4030-6A88-43C3-9EBB-CA76CD58945A}" destId="{740B0368-0A92-4415-9D77-0B0ADCCED24E}" srcOrd="1" destOrd="0" parTransId="{09A78FD1-912B-4632-9F1A-3A1E42676175}" sibTransId="{85AF8848-E5CC-4C94-87A5-88C3B5D32B3F}"/>
    <dgm:cxn modelId="{9BE4E820-1944-478F-B287-355DB7016626}" type="presOf" srcId="{B0ED4030-6A88-43C3-9EBB-CA76CD58945A}" destId="{D859D41B-BF41-4273-A2BB-739220DE3722}" srcOrd="0" destOrd="0" presId="urn:microsoft.com/office/officeart/2005/8/layout/vList4"/>
    <dgm:cxn modelId="{A88B9777-E20F-4CB2-B293-E97C98EFB391}" srcId="{B0ED4030-6A88-43C3-9EBB-CA76CD58945A}" destId="{37489C75-1095-4EB7-B4B1-1A84E80CDF96}" srcOrd="4" destOrd="0" parTransId="{7674E46B-F95A-4445-8271-266EF364B6C0}" sibTransId="{BC3362B7-7B63-4EBC-84C9-EF36A46B8C81}"/>
    <dgm:cxn modelId="{AB346248-736A-4DC2-A116-2E5992392027}" srcId="{B0ED4030-6A88-43C3-9EBB-CA76CD58945A}" destId="{B45048E4-0061-44CD-8536-89FED5785E2F}" srcOrd="3" destOrd="0" parTransId="{BBF276BC-6C0B-44E7-8FDF-208DC459EB6E}" sibTransId="{B8DF5DEF-54FF-4C20-BE89-BD4919667792}"/>
    <dgm:cxn modelId="{0573437B-DA82-4E08-8F0E-44D6EA52EF22}" srcId="{42D5A10E-DDBD-4175-B89F-62AC8B1290C8}" destId="{8A32A807-D331-484D-9027-AE41D8A0FE2D}" srcOrd="0" destOrd="0" parTransId="{F58A3214-468F-44AD-9FC4-5719AC13F1B1}" sibTransId="{B416E505-FD9E-4951-B782-C4DAD2871354}"/>
    <dgm:cxn modelId="{C230E47A-9BDC-418F-A6D6-22DD2D3F111B}" srcId="{B0ED4030-6A88-43C3-9EBB-CA76CD58945A}" destId="{42D5A10E-DDBD-4175-B89F-62AC8B1290C8}" srcOrd="0" destOrd="0" parTransId="{47C480EC-F30F-44E6-9B78-95441F4556C8}" sibTransId="{70E56834-7ADB-44B2-9E47-2AB428C7F64F}"/>
    <dgm:cxn modelId="{017CFEFA-A0C6-4CF4-8723-C1E4ADD19E58}" type="presOf" srcId="{740B0368-0A92-4415-9D77-0B0ADCCED24E}" destId="{135BACDF-A359-4949-B854-AB5CBB914B72}" srcOrd="1" destOrd="0" presId="urn:microsoft.com/office/officeart/2005/8/layout/vList4"/>
    <dgm:cxn modelId="{89213475-9FCA-4A06-89C3-59E3CFF9C1A8}" type="presOf" srcId="{740B0368-0A92-4415-9D77-0B0ADCCED24E}" destId="{55AE69DD-36DC-4CF2-B084-0270E5C7174E}" srcOrd="0" destOrd="0" presId="urn:microsoft.com/office/officeart/2005/8/layout/vList4"/>
    <dgm:cxn modelId="{A073F49E-433A-46EC-A0FB-C72C2CFE82ED}" type="presOf" srcId="{37489C75-1095-4EB7-B4B1-1A84E80CDF96}" destId="{03334100-D1F0-474A-A872-910E1E6B7E70}" srcOrd="0" destOrd="0" presId="urn:microsoft.com/office/officeart/2005/8/layout/vList4"/>
    <dgm:cxn modelId="{6B8BF925-3090-452D-945F-AD1EE5330DCD}" srcId="{B0ED4030-6A88-43C3-9EBB-CA76CD58945A}" destId="{F1FCC4C0-AFC2-4E2A-B4DE-E54792EE272D}" srcOrd="2" destOrd="0" parTransId="{6B99E90C-4A67-4CF2-B31A-614E50144C3A}" sibTransId="{860C135D-A3C2-4E7F-B020-627C38D767B0}"/>
    <dgm:cxn modelId="{8FBDD964-1FFE-4FD5-9ED2-F84FDB87E609}" type="presOf" srcId="{42D5A10E-DDBD-4175-B89F-62AC8B1290C8}" destId="{290891BF-8707-43A0-9D13-A6CE4518A937}" srcOrd="1" destOrd="0" presId="urn:microsoft.com/office/officeart/2005/8/layout/vList4"/>
    <dgm:cxn modelId="{6E2ED04A-CE0C-4B7A-A4BE-12CAD7C5D333}" type="presOf" srcId="{37489C75-1095-4EB7-B4B1-1A84E80CDF96}" destId="{C7C56218-DACD-437D-8252-E7C6602DFCDD}" srcOrd="1" destOrd="0" presId="urn:microsoft.com/office/officeart/2005/8/layout/vList4"/>
    <dgm:cxn modelId="{B1C7B9C6-E82D-4B3E-81CD-AF8F5F01F0D1}" type="presOf" srcId="{B45048E4-0061-44CD-8536-89FED5785E2F}" destId="{6E166C34-F40E-41E3-946F-416F3AA0C866}" srcOrd="1" destOrd="0" presId="urn:microsoft.com/office/officeart/2005/8/layout/vList4"/>
    <dgm:cxn modelId="{760EA92B-5805-46FE-9730-F2EB34EB858E}" type="presOf" srcId="{42D5A10E-DDBD-4175-B89F-62AC8B1290C8}" destId="{60295E5D-4347-4AA2-825F-B850A10B855F}" srcOrd="0" destOrd="0" presId="urn:microsoft.com/office/officeart/2005/8/layout/vList4"/>
    <dgm:cxn modelId="{974FEBD2-D8D2-4D0B-B30C-C257591591F7}" type="presOf" srcId="{8A32A807-D331-484D-9027-AE41D8A0FE2D}" destId="{60295E5D-4347-4AA2-825F-B850A10B855F}" srcOrd="0" destOrd="1" presId="urn:microsoft.com/office/officeart/2005/8/layout/vList4"/>
    <dgm:cxn modelId="{91B1569E-D3DA-453C-AF52-D4C214AC9038}" type="presParOf" srcId="{D859D41B-BF41-4273-A2BB-739220DE3722}" destId="{13881592-698C-4E75-9317-CFCDF3B31644}" srcOrd="0" destOrd="0" presId="urn:microsoft.com/office/officeart/2005/8/layout/vList4"/>
    <dgm:cxn modelId="{C18A4F9B-153C-4180-A1F4-4C8C2B72A4AA}" type="presParOf" srcId="{13881592-698C-4E75-9317-CFCDF3B31644}" destId="{60295E5D-4347-4AA2-825F-B850A10B855F}" srcOrd="0" destOrd="0" presId="urn:microsoft.com/office/officeart/2005/8/layout/vList4"/>
    <dgm:cxn modelId="{9CF845FB-43B8-4FA3-A6BB-7A60A5990FFF}" type="presParOf" srcId="{13881592-698C-4E75-9317-CFCDF3B31644}" destId="{2330D2B9-DC58-4599-9EB1-1E9E211299BA}" srcOrd="1" destOrd="0" presId="urn:microsoft.com/office/officeart/2005/8/layout/vList4"/>
    <dgm:cxn modelId="{9097DA4C-28B5-4F25-9344-80646630CE33}" type="presParOf" srcId="{13881592-698C-4E75-9317-CFCDF3B31644}" destId="{290891BF-8707-43A0-9D13-A6CE4518A937}" srcOrd="2" destOrd="0" presId="urn:microsoft.com/office/officeart/2005/8/layout/vList4"/>
    <dgm:cxn modelId="{F589820C-5AFF-42B3-A35C-36F79058C327}" type="presParOf" srcId="{D859D41B-BF41-4273-A2BB-739220DE3722}" destId="{18FBD6B3-3408-4874-A899-090EB688EA9A}" srcOrd="1" destOrd="0" presId="urn:microsoft.com/office/officeart/2005/8/layout/vList4"/>
    <dgm:cxn modelId="{68B62978-A74B-4318-9457-1C78907F09FD}" type="presParOf" srcId="{D859D41B-BF41-4273-A2BB-739220DE3722}" destId="{2FA5B128-2917-43CB-B8E0-5FC1965EC9A7}" srcOrd="2" destOrd="0" presId="urn:microsoft.com/office/officeart/2005/8/layout/vList4"/>
    <dgm:cxn modelId="{088B73E8-6CBF-440D-B5A6-0B319A6ABBCC}" type="presParOf" srcId="{2FA5B128-2917-43CB-B8E0-5FC1965EC9A7}" destId="{55AE69DD-36DC-4CF2-B084-0270E5C7174E}" srcOrd="0" destOrd="0" presId="urn:microsoft.com/office/officeart/2005/8/layout/vList4"/>
    <dgm:cxn modelId="{F1DB264F-6E7E-40ED-A440-97DDD66F19DB}" type="presParOf" srcId="{2FA5B128-2917-43CB-B8E0-5FC1965EC9A7}" destId="{78C1CD43-9F7E-426A-A662-43A6351B4047}" srcOrd="1" destOrd="0" presId="urn:microsoft.com/office/officeart/2005/8/layout/vList4"/>
    <dgm:cxn modelId="{63A49372-925B-4B2D-A682-6D313F0B0A9A}" type="presParOf" srcId="{2FA5B128-2917-43CB-B8E0-5FC1965EC9A7}" destId="{135BACDF-A359-4949-B854-AB5CBB914B72}" srcOrd="2" destOrd="0" presId="urn:microsoft.com/office/officeart/2005/8/layout/vList4"/>
    <dgm:cxn modelId="{7DEB41F9-6B6A-43E6-8FB3-8563FD581F95}" type="presParOf" srcId="{D859D41B-BF41-4273-A2BB-739220DE3722}" destId="{8105090F-0551-4CF6-B710-CD647A1EB312}" srcOrd="3" destOrd="0" presId="urn:microsoft.com/office/officeart/2005/8/layout/vList4"/>
    <dgm:cxn modelId="{506FD75E-7E4D-48D3-8DD4-CC13DBD3610B}" type="presParOf" srcId="{D859D41B-BF41-4273-A2BB-739220DE3722}" destId="{3E745FF4-1372-4F8B-BBDF-C8F2C37733F5}" srcOrd="4" destOrd="0" presId="urn:microsoft.com/office/officeart/2005/8/layout/vList4"/>
    <dgm:cxn modelId="{B6E3868B-BD1C-4052-8264-3A35F0ADC11A}" type="presParOf" srcId="{3E745FF4-1372-4F8B-BBDF-C8F2C37733F5}" destId="{B557BF87-0B23-4086-AE93-DF42D94E6C90}" srcOrd="0" destOrd="0" presId="urn:microsoft.com/office/officeart/2005/8/layout/vList4"/>
    <dgm:cxn modelId="{ED8DEF1A-D383-4210-8BB6-793A33B2FC42}" type="presParOf" srcId="{3E745FF4-1372-4F8B-BBDF-C8F2C37733F5}" destId="{40B67526-8FFF-4F47-9D25-B08AE4BFD796}" srcOrd="1" destOrd="0" presId="urn:microsoft.com/office/officeart/2005/8/layout/vList4"/>
    <dgm:cxn modelId="{29081FF4-7E0B-4213-B25E-D3199DA71BFD}" type="presParOf" srcId="{3E745FF4-1372-4F8B-BBDF-C8F2C37733F5}" destId="{367D980D-5504-4E90-ACF3-F68580AB24D0}" srcOrd="2" destOrd="0" presId="urn:microsoft.com/office/officeart/2005/8/layout/vList4"/>
    <dgm:cxn modelId="{ECA90420-6D23-4FD4-A3BC-7E8B19445E70}" type="presParOf" srcId="{D859D41B-BF41-4273-A2BB-739220DE3722}" destId="{7BCF236E-8B64-444C-8824-F0B412E7C896}" srcOrd="5" destOrd="0" presId="urn:microsoft.com/office/officeart/2005/8/layout/vList4"/>
    <dgm:cxn modelId="{3AC1C740-7FD7-403D-A21D-D50772119B04}" type="presParOf" srcId="{D859D41B-BF41-4273-A2BB-739220DE3722}" destId="{A26FC875-02B1-4C27-9904-D83BA96FBFB4}" srcOrd="6" destOrd="0" presId="urn:microsoft.com/office/officeart/2005/8/layout/vList4"/>
    <dgm:cxn modelId="{FF32177B-DB01-4AA0-940D-CC1ECA2B5F19}" type="presParOf" srcId="{A26FC875-02B1-4C27-9904-D83BA96FBFB4}" destId="{2FFD5122-C549-4808-A072-A8BB196B71BF}" srcOrd="0" destOrd="0" presId="urn:microsoft.com/office/officeart/2005/8/layout/vList4"/>
    <dgm:cxn modelId="{540AC65D-C681-4818-9466-AF92BA60109B}" type="presParOf" srcId="{A26FC875-02B1-4C27-9904-D83BA96FBFB4}" destId="{0099C758-D128-4AFD-BAA5-B5D1518683FC}" srcOrd="1" destOrd="0" presId="urn:microsoft.com/office/officeart/2005/8/layout/vList4"/>
    <dgm:cxn modelId="{515E7261-F4B1-4D4B-A30C-BC01BB77DDC0}" type="presParOf" srcId="{A26FC875-02B1-4C27-9904-D83BA96FBFB4}" destId="{6E166C34-F40E-41E3-946F-416F3AA0C866}" srcOrd="2" destOrd="0" presId="urn:microsoft.com/office/officeart/2005/8/layout/vList4"/>
    <dgm:cxn modelId="{DF6F7294-44BE-4517-8BAE-A86A811538AD}" type="presParOf" srcId="{D859D41B-BF41-4273-A2BB-739220DE3722}" destId="{8EC7CDF3-8E34-45B4-B613-20446DD707CB}" srcOrd="7" destOrd="0" presId="urn:microsoft.com/office/officeart/2005/8/layout/vList4"/>
    <dgm:cxn modelId="{89A14E54-D801-4847-A6DE-F0D3C2AD51DE}" type="presParOf" srcId="{D859D41B-BF41-4273-A2BB-739220DE3722}" destId="{55455D45-A9F3-44D9-AD82-3D87FBC61D61}" srcOrd="8" destOrd="0" presId="urn:microsoft.com/office/officeart/2005/8/layout/vList4"/>
    <dgm:cxn modelId="{8105B1E9-7E13-4F22-810B-ED4E7F0D23F8}" type="presParOf" srcId="{55455D45-A9F3-44D9-AD82-3D87FBC61D61}" destId="{03334100-D1F0-474A-A872-910E1E6B7E70}" srcOrd="0" destOrd="0" presId="urn:microsoft.com/office/officeart/2005/8/layout/vList4"/>
    <dgm:cxn modelId="{72A3DB25-E3D5-4123-A769-2F3E79796723}" type="presParOf" srcId="{55455D45-A9F3-44D9-AD82-3D87FBC61D61}" destId="{563D3346-8F10-410E-8064-93660B48424B}" srcOrd="1" destOrd="0" presId="urn:microsoft.com/office/officeart/2005/8/layout/vList4"/>
    <dgm:cxn modelId="{459EC5F7-1809-4C16-821F-BCAE1BBCAA52}" type="presParOf" srcId="{55455D45-A9F3-44D9-AD82-3D87FBC61D61}" destId="{C7C56218-DACD-437D-8252-E7C6602DFCD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t>
        <a:bodyPr/>
        <a:lstStyle/>
        <a:p>
          <a:endParaRPr lang="en-US"/>
        </a:p>
      </dgm:t>
    </dgm:pt>
  </dgm:ptLst>
  <dgm:cxnLst>
    <dgm:cxn modelId="{2CE6D0A7-D90D-48EC-9394-A0859FD4E62F}"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ED4030-6A88-43C3-9EBB-CA76CD58945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D859D41B-BF41-4273-A2BB-739220DE3722}" type="pres">
      <dgm:prSet presAssocID="{B0ED4030-6A88-43C3-9EBB-CA76CD58945A}" presName="linear" presStyleCnt="0">
        <dgm:presLayoutVars>
          <dgm:dir/>
          <dgm:resizeHandles val="exact"/>
        </dgm:presLayoutVars>
      </dgm:prSet>
      <dgm:spPr/>
      <dgm:t>
        <a:bodyPr/>
        <a:lstStyle/>
        <a:p>
          <a:endParaRPr lang="en-US"/>
        </a:p>
      </dgm:t>
    </dgm:pt>
  </dgm:ptLst>
  <dgm:cxnLst>
    <dgm:cxn modelId="{68012AB8-9866-43BC-B03B-15655ADE042A}" type="presOf" srcId="{B0ED4030-6A88-43C3-9EBB-CA76CD58945A}" destId="{D859D41B-BF41-4273-A2BB-739220DE3722}"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FE95B98C-46E1-45F8-A5BE-909BDCE9F160}">
      <dgm:prSet custT="1"/>
      <dgm:spPr/>
      <dgm:t>
        <a:bodyPr/>
        <a:lstStyle/>
        <a:p>
          <a:pPr rtl="0">
            <a:spcAft>
              <a:spcPts val="0"/>
            </a:spcAft>
          </a:pPr>
          <a:endParaRPr lang="en-US" sz="1200" b="1" dirty="0" smtClean="0"/>
        </a:p>
        <a:p>
          <a:pPr rtl="0">
            <a:spcAft>
              <a:spcPts val="0"/>
            </a:spcAft>
          </a:pPr>
          <a:r>
            <a:rPr lang="en-US" sz="2000" b="1" dirty="0" smtClean="0"/>
            <a:t>Electric</a:t>
          </a:r>
          <a:endParaRPr lang="en-US" sz="2000" b="1" dirty="0"/>
        </a:p>
      </dgm:t>
    </dgm:pt>
    <dgm:pt modelId="{7DE21800-4182-4340-A1F5-7D4230DC31D1}" type="parTrans" cxnId="{A9238719-6C57-4BC2-BF06-85ACEB370B63}">
      <dgm:prSet/>
      <dgm:spPr/>
      <dgm:t>
        <a:bodyPr/>
        <a:lstStyle/>
        <a:p>
          <a:endParaRPr lang="en-US"/>
        </a:p>
      </dgm:t>
    </dgm:pt>
    <dgm:pt modelId="{1EE1DF9D-1CD3-4C66-8AA5-FADCEC1FDD2E}" type="sibTrans" cxnId="{A9238719-6C57-4BC2-BF06-85ACEB370B63}">
      <dgm:prSet/>
      <dgm:spPr/>
      <dgm:t>
        <a:bodyPr/>
        <a:lstStyle/>
        <a:p>
          <a:endParaRPr lang="en-US"/>
        </a:p>
      </dgm:t>
    </dgm:pt>
    <dgm:pt modelId="{CE7036B3-C16C-4DC3-8DAA-408BC1020116}">
      <dgm:prSet custT="1"/>
      <dgm:spPr/>
      <dgm:t>
        <a:bodyPr/>
        <a:lstStyle/>
        <a:p>
          <a:pPr rtl="0">
            <a:spcAft>
              <a:spcPts val="0"/>
            </a:spcAft>
          </a:pPr>
          <a:r>
            <a:rPr lang="en-US" sz="1600" b="1" dirty="0" smtClean="0"/>
            <a:t>Normal operations</a:t>
          </a:r>
          <a:endParaRPr lang="en-US" sz="1600" b="1" dirty="0"/>
        </a:p>
      </dgm:t>
    </dgm:pt>
    <dgm:pt modelId="{D7C1481E-F2FF-471F-A2B5-4286734775A4}" type="parTrans" cxnId="{B5CEE876-00A9-4A2E-8DF6-1B5BCD51B894}">
      <dgm:prSet/>
      <dgm:spPr/>
      <dgm:t>
        <a:bodyPr/>
        <a:lstStyle/>
        <a:p>
          <a:endParaRPr lang="en-US"/>
        </a:p>
      </dgm:t>
    </dgm:pt>
    <dgm:pt modelId="{8AFFFD18-664C-46EC-BFD2-1B24E7868E42}" type="sibTrans" cxnId="{B5CEE876-00A9-4A2E-8DF6-1B5BCD51B894}">
      <dgm:prSet/>
      <dgm:spPr/>
      <dgm:t>
        <a:bodyPr/>
        <a:lstStyle/>
        <a:p>
          <a:endParaRPr lang="en-US"/>
        </a:p>
      </dgm:t>
    </dgm:pt>
    <dgm:pt modelId="{11F91A90-D65E-45D3-B4F6-F04B2E5028A0}">
      <dgm:prSet custT="1"/>
      <dgm:spPr/>
      <dgm:t>
        <a:bodyPr/>
        <a:lstStyle/>
        <a:p>
          <a:pPr rtl="0">
            <a:spcAft>
              <a:spcPts val="0"/>
            </a:spcAft>
          </a:pPr>
          <a:r>
            <a:rPr lang="en-US" sz="1600" b="1" dirty="0" smtClean="0"/>
            <a:t>Dielectric voltage withstand</a:t>
          </a:r>
          <a:endParaRPr lang="en-US" sz="1600" b="1" dirty="0"/>
        </a:p>
      </dgm:t>
    </dgm:pt>
    <dgm:pt modelId="{C23D4A56-2156-4F88-A998-F81BB7A2BC6A}" type="parTrans" cxnId="{4EF5AF0A-B1C7-4B8E-86E9-3F3ABADD1E6E}">
      <dgm:prSet/>
      <dgm:spPr/>
      <dgm:t>
        <a:bodyPr/>
        <a:lstStyle/>
        <a:p>
          <a:endParaRPr lang="en-US"/>
        </a:p>
      </dgm:t>
    </dgm:pt>
    <dgm:pt modelId="{A02B5080-CD6D-4EAC-AD3F-9130916041DE}" type="sibTrans" cxnId="{4EF5AF0A-B1C7-4B8E-86E9-3F3ABADD1E6E}">
      <dgm:prSet/>
      <dgm:spPr/>
      <dgm:t>
        <a:bodyPr/>
        <a:lstStyle/>
        <a:p>
          <a:endParaRPr lang="en-US"/>
        </a:p>
      </dgm:t>
    </dgm:pt>
    <dgm:pt modelId="{26EADA2A-8BA7-48BB-933F-51B0DF970EAF}">
      <dgm:prSet custT="1"/>
      <dgm:spPr/>
      <dgm:t>
        <a:bodyPr/>
        <a:lstStyle/>
        <a:p>
          <a:pPr rtl="0">
            <a:spcAft>
              <a:spcPts val="0"/>
            </a:spcAft>
          </a:pPr>
          <a:r>
            <a:rPr lang="en-US" sz="1600" b="1" dirty="0" smtClean="0"/>
            <a:t>Grounding and bonding</a:t>
          </a:r>
          <a:endParaRPr lang="en-US" sz="1600" b="1" dirty="0"/>
        </a:p>
      </dgm:t>
    </dgm:pt>
    <dgm:pt modelId="{E38B19AB-D22B-4A1D-9B17-CDBA6749FB1D}" type="parTrans" cxnId="{1D33A798-5844-4E3F-8A7A-1A3C6EC473D7}">
      <dgm:prSet/>
      <dgm:spPr/>
      <dgm:t>
        <a:bodyPr/>
        <a:lstStyle/>
        <a:p>
          <a:endParaRPr lang="en-US"/>
        </a:p>
      </dgm:t>
    </dgm:pt>
    <dgm:pt modelId="{1C22A9A2-2AD0-413E-8551-64B34EB5E0EA}" type="sibTrans" cxnId="{1D33A798-5844-4E3F-8A7A-1A3C6EC473D7}">
      <dgm:prSet/>
      <dgm:spPr/>
      <dgm:t>
        <a:bodyPr/>
        <a:lstStyle/>
        <a:p>
          <a:endParaRPr lang="en-US"/>
        </a:p>
      </dgm:t>
    </dgm:pt>
    <dgm:pt modelId="{EEF2CE62-08AE-4A44-8C7F-458D9447ED76}">
      <dgm:prSet custT="1"/>
      <dgm:spPr/>
      <dgm:t>
        <a:bodyPr/>
        <a:lstStyle/>
        <a:p>
          <a:pPr rtl="0">
            <a:spcAft>
              <a:spcPts val="0"/>
            </a:spcAft>
          </a:pPr>
          <a:r>
            <a:rPr lang="en-US" sz="1600" b="1" dirty="0" smtClean="0"/>
            <a:t>Insulation resistance</a:t>
          </a:r>
          <a:endParaRPr lang="en-US" sz="1600" b="1" dirty="0"/>
        </a:p>
      </dgm:t>
    </dgm:pt>
    <dgm:pt modelId="{8DAC88B5-DE88-48FA-B3CC-8F74B3003DBC}" type="parTrans" cxnId="{4BD2B50C-818A-4183-A120-A86E9DDB47D2}">
      <dgm:prSet/>
      <dgm:spPr/>
      <dgm:t>
        <a:bodyPr/>
        <a:lstStyle/>
        <a:p>
          <a:endParaRPr lang="en-US"/>
        </a:p>
      </dgm:t>
    </dgm:pt>
    <dgm:pt modelId="{EF0B6F72-9840-420B-87C2-34E0B513569F}" type="sibTrans" cxnId="{4BD2B50C-818A-4183-A120-A86E9DDB47D2}">
      <dgm:prSet/>
      <dgm:spPr/>
      <dgm:t>
        <a:bodyPr/>
        <a:lstStyle/>
        <a:p>
          <a:endParaRPr lang="en-US"/>
        </a:p>
      </dgm:t>
    </dgm:pt>
    <dgm:pt modelId="{D5D80D24-7395-4F9D-A290-0E1F26A6C004}">
      <dgm:prSet custT="1"/>
      <dgm:spPr/>
      <dgm:t>
        <a:bodyPr/>
        <a:lstStyle/>
        <a:p>
          <a:pPr rtl="0">
            <a:spcAft>
              <a:spcPts val="0"/>
            </a:spcAft>
          </a:pPr>
          <a:r>
            <a:rPr lang="en-US" sz="2000" b="1" dirty="0" smtClean="0"/>
            <a:t>Mechanical </a:t>
          </a:r>
          <a:endParaRPr lang="en-US" sz="2000" b="1" dirty="0"/>
        </a:p>
      </dgm:t>
    </dgm:pt>
    <dgm:pt modelId="{AF5A9710-257B-4223-8E3A-167CDA8151D1}" type="parTrans" cxnId="{2631661A-BC6A-4584-B31B-29A096D88345}">
      <dgm:prSet/>
      <dgm:spPr/>
      <dgm:t>
        <a:bodyPr/>
        <a:lstStyle/>
        <a:p>
          <a:endParaRPr lang="en-US"/>
        </a:p>
      </dgm:t>
    </dgm:pt>
    <dgm:pt modelId="{8224D47B-2B47-44B9-B474-01856A298A1E}" type="sibTrans" cxnId="{2631661A-BC6A-4584-B31B-29A096D88345}">
      <dgm:prSet/>
      <dgm:spPr/>
      <dgm:t>
        <a:bodyPr/>
        <a:lstStyle/>
        <a:p>
          <a:endParaRPr lang="en-US"/>
        </a:p>
      </dgm:t>
    </dgm:pt>
    <dgm:pt modelId="{3C66AB92-2A0A-4929-91E8-675D10D191AB}">
      <dgm:prSet custT="1"/>
      <dgm:spPr/>
      <dgm:t>
        <a:bodyPr/>
        <a:lstStyle/>
        <a:p>
          <a:pPr rtl="0">
            <a:spcAft>
              <a:spcPts val="0"/>
            </a:spcAft>
          </a:pPr>
          <a:r>
            <a:rPr lang="en-US" sz="1600" b="1" dirty="0" smtClean="0"/>
            <a:t>Over speed test</a:t>
          </a:r>
          <a:endParaRPr lang="en-US" sz="1600" b="1" dirty="0"/>
        </a:p>
      </dgm:t>
    </dgm:pt>
    <dgm:pt modelId="{574D2E16-3FD4-4C90-885E-D058C89DB858}" type="parTrans" cxnId="{D43E7C84-6FCA-44E4-BE2B-A54B25416D46}">
      <dgm:prSet/>
      <dgm:spPr/>
      <dgm:t>
        <a:bodyPr/>
        <a:lstStyle/>
        <a:p>
          <a:endParaRPr lang="en-US"/>
        </a:p>
      </dgm:t>
    </dgm:pt>
    <dgm:pt modelId="{64FDD9FD-83E8-4362-AF25-0630E1BD930F}" type="sibTrans" cxnId="{D43E7C84-6FCA-44E4-BE2B-A54B25416D46}">
      <dgm:prSet/>
      <dgm:spPr/>
      <dgm:t>
        <a:bodyPr/>
        <a:lstStyle/>
        <a:p>
          <a:endParaRPr lang="en-US"/>
        </a:p>
      </dgm:t>
    </dgm:pt>
    <dgm:pt modelId="{4E0AB916-91A9-48D4-A736-02EF59F16650}">
      <dgm:prSet custT="1"/>
      <dgm:spPr/>
      <dgm:t>
        <a:bodyPr/>
        <a:lstStyle/>
        <a:p>
          <a:pPr rtl="0">
            <a:spcAft>
              <a:spcPct val="15000"/>
            </a:spcAft>
          </a:pPr>
          <a:r>
            <a:rPr lang="en-US" sz="1600" b="1" dirty="0" smtClean="0"/>
            <a:t>Faulted securement test</a:t>
          </a:r>
          <a:endParaRPr lang="en-US" sz="1600" b="1" dirty="0"/>
        </a:p>
      </dgm:t>
    </dgm:pt>
    <dgm:pt modelId="{6A81B8C7-2F81-40E3-B257-67D2F3019F87}" type="parTrans" cxnId="{6BD5F451-18DE-4151-B8CC-3BC5A69C1838}">
      <dgm:prSet/>
      <dgm:spPr/>
      <dgm:t>
        <a:bodyPr/>
        <a:lstStyle/>
        <a:p>
          <a:endParaRPr lang="en-US"/>
        </a:p>
      </dgm:t>
    </dgm:pt>
    <dgm:pt modelId="{F5255E08-D09C-4A0B-BDBD-BBD100F52AA3}" type="sibTrans" cxnId="{6BD5F451-18DE-4151-B8CC-3BC5A69C1838}">
      <dgm:prSet/>
      <dgm:spPr/>
      <dgm:t>
        <a:bodyPr/>
        <a:lstStyle/>
        <a:p>
          <a:endParaRPr lang="en-US"/>
        </a:p>
      </dgm:t>
    </dgm:pt>
    <dgm:pt modelId="{DC2BAC7B-0967-4A33-9EED-EB50176C2CCF}">
      <dgm:prSet custT="1"/>
      <dgm:spPr/>
      <dgm:t>
        <a:bodyPr/>
        <a:lstStyle/>
        <a:p>
          <a:pPr rtl="0">
            <a:spcAft>
              <a:spcPts val="0"/>
            </a:spcAft>
          </a:pPr>
          <a:endParaRPr lang="en-US" sz="1200" b="1" dirty="0" smtClean="0"/>
        </a:p>
        <a:p>
          <a:pPr rtl="0">
            <a:spcAft>
              <a:spcPts val="0"/>
            </a:spcAft>
          </a:pPr>
          <a:r>
            <a:rPr lang="en-US" sz="2000" b="1" dirty="0" smtClean="0"/>
            <a:t>Fluid containment</a:t>
          </a:r>
          <a:endParaRPr lang="en-US" sz="2000" b="1" dirty="0"/>
        </a:p>
      </dgm:t>
    </dgm:pt>
    <dgm:pt modelId="{6F0FC638-E66F-450F-A16D-CCE6EB11F620}" type="parTrans" cxnId="{9FBE5DD6-373E-4E61-BC5E-552F2158B788}">
      <dgm:prSet/>
      <dgm:spPr/>
      <dgm:t>
        <a:bodyPr/>
        <a:lstStyle/>
        <a:p>
          <a:endParaRPr lang="en-US"/>
        </a:p>
      </dgm:t>
    </dgm:pt>
    <dgm:pt modelId="{53FF3526-6F19-492B-84E2-296B61374561}" type="sibTrans" cxnId="{9FBE5DD6-373E-4E61-BC5E-552F2158B788}">
      <dgm:prSet/>
      <dgm:spPr/>
      <dgm:t>
        <a:bodyPr/>
        <a:lstStyle/>
        <a:p>
          <a:endParaRPr lang="en-US"/>
        </a:p>
      </dgm:t>
    </dgm:pt>
    <dgm:pt modelId="{FD513271-2823-4087-A3DF-90E97C1C92FE}">
      <dgm:prSet custT="1"/>
      <dgm:spPr/>
      <dgm:t>
        <a:bodyPr/>
        <a:lstStyle/>
        <a:p>
          <a:pPr rtl="0">
            <a:spcAft>
              <a:spcPts val="0"/>
            </a:spcAft>
          </a:pPr>
          <a:r>
            <a:rPr lang="en-US" sz="1600" b="1" dirty="0" smtClean="0"/>
            <a:t>Leakage</a:t>
          </a:r>
          <a:endParaRPr lang="en-US" sz="1600" b="1" dirty="0"/>
        </a:p>
      </dgm:t>
    </dgm:pt>
    <dgm:pt modelId="{C8FF5FB0-F2B1-4687-8912-BF592DD042F3}" type="parTrans" cxnId="{03CEBE17-C54C-40FD-ADBA-EBAD9E93F061}">
      <dgm:prSet/>
      <dgm:spPr/>
      <dgm:t>
        <a:bodyPr/>
        <a:lstStyle/>
        <a:p>
          <a:endParaRPr lang="en-US"/>
        </a:p>
      </dgm:t>
    </dgm:pt>
    <dgm:pt modelId="{8C8516CC-4730-4DB8-8E9B-44E1297F571C}" type="sibTrans" cxnId="{03CEBE17-C54C-40FD-ADBA-EBAD9E93F061}">
      <dgm:prSet/>
      <dgm:spPr/>
      <dgm:t>
        <a:bodyPr/>
        <a:lstStyle/>
        <a:p>
          <a:endParaRPr lang="en-US"/>
        </a:p>
      </dgm:t>
    </dgm:pt>
    <dgm:pt modelId="{216BEE33-EEE8-4359-8D74-A03A3C5D57A8}">
      <dgm:prSet custT="1"/>
      <dgm:spPr/>
      <dgm:t>
        <a:bodyPr/>
        <a:lstStyle/>
        <a:p>
          <a:pPr rtl="0">
            <a:spcAft>
              <a:spcPts val="0"/>
            </a:spcAft>
          </a:pPr>
          <a:r>
            <a:rPr lang="en-US" sz="1600" b="1" dirty="0" smtClean="0"/>
            <a:t>Strength</a:t>
          </a:r>
          <a:endParaRPr lang="en-US" sz="1600" b="1" dirty="0"/>
        </a:p>
      </dgm:t>
    </dgm:pt>
    <dgm:pt modelId="{13063C54-E05F-4622-BEE8-7DD97F0168F6}" type="parTrans" cxnId="{C3832750-BA46-43E9-B4CC-8A991A2CF17B}">
      <dgm:prSet/>
      <dgm:spPr/>
      <dgm:t>
        <a:bodyPr/>
        <a:lstStyle/>
        <a:p>
          <a:endParaRPr lang="en-US"/>
        </a:p>
      </dgm:t>
    </dgm:pt>
    <dgm:pt modelId="{FC86288D-17DD-45AF-9AB4-465666A17D07}" type="sibTrans" cxnId="{C3832750-BA46-43E9-B4CC-8A991A2CF17B}">
      <dgm:prSet/>
      <dgm:spPr/>
      <dgm:t>
        <a:bodyPr/>
        <a:lstStyle/>
        <a:p>
          <a:endParaRPr lang="en-US"/>
        </a:p>
      </dgm:t>
    </dgm:pt>
    <dgm:pt modelId="{8FFAF47C-B46B-4621-BAFA-427827DDFB55}">
      <dgm:prSet custT="1"/>
      <dgm:spPr/>
      <dgm:t>
        <a:bodyPr/>
        <a:lstStyle/>
        <a:p>
          <a:pPr rtl="0"/>
          <a:r>
            <a:rPr lang="en-US" sz="2000" b="1" dirty="0" smtClean="0"/>
            <a:t>Environmental</a:t>
          </a:r>
          <a:endParaRPr lang="en-US" sz="2000" b="1" dirty="0"/>
        </a:p>
      </dgm:t>
    </dgm:pt>
    <dgm:pt modelId="{9978004A-AB35-471E-8BD5-134C8E0AF7CA}" type="parTrans" cxnId="{DCA75D5C-41E9-42C2-A7D7-BAAFABBBFEAE}">
      <dgm:prSet/>
      <dgm:spPr/>
      <dgm:t>
        <a:bodyPr/>
        <a:lstStyle/>
        <a:p>
          <a:endParaRPr lang="en-US"/>
        </a:p>
      </dgm:t>
    </dgm:pt>
    <dgm:pt modelId="{0D3F6F21-ACE2-4AE7-B788-9C0FA43F0622}" type="sibTrans" cxnId="{DCA75D5C-41E9-42C2-A7D7-BAAFABBBFEAE}">
      <dgm:prSet/>
      <dgm:spPr/>
      <dgm:t>
        <a:bodyPr/>
        <a:lstStyle/>
        <a:p>
          <a:endParaRPr lang="en-US"/>
        </a:p>
      </dgm:t>
    </dgm:pt>
    <dgm:pt modelId="{0267B2E1-7EB8-46A3-A5D8-8F5F58256EC1}">
      <dgm:prSet custT="1"/>
      <dgm:spPr/>
      <dgm:t>
        <a:bodyPr/>
        <a:lstStyle/>
        <a:p>
          <a:pPr rtl="0">
            <a:spcAft>
              <a:spcPct val="15000"/>
            </a:spcAft>
          </a:pPr>
          <a:r>
            <a:rPr lang="en-US" sz="1600" b="1" dirty="0" smtClean="0"/>
            <a:t>Broken part</a:t>
          </a:r>
          <a:endParaRPr lang="en-US" sz="1600" b="1" dirty="0"/>
        </a:p>
      </dgm:t>
    </dgm:pt>
    <dgm:pt modelId="{63562A4E-B78A-4BBE-8E61-0DB96D8E0D99}" type="parTrans" cxnId="{147DB1C2-A23E-4E97-80C1-FD3F5C54708D}">
      <dgm:prSet/>
      <dgm:spPr/>
      <dgm:t>
        <a:bodyPr/>
        <a:lstStyle/>
        <a:p>
          <a:endParaRPr lang="en-US"/>
        </a:p>
      </dgm:t>
    </dgm:pt>
    <dgm:pt modelId="{43CB9B51-3162-405A-9A62-FB3C014A301F}" type="sibTrans" cxnId="{147DB1C2-A23E-4E97-80C1-FD3F5C54708D}">
      <dgm:prSet/>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t>
        <a:bodyPr/>
        <a:lstStyle/>
        <a:p>
          <a:endParaRPr lang="en-US"/>
        </a:p>
      </dgm:t>
    </dgm:pt>
    <dgm:pt modelId="{2DBFFD55-5945-44A1-AD7B-31F6678C843F}" type="pres">
      <dgm:prSet presAssocID="{FE95B98C-46E1-45F8-A5BE-909BDCE9F160}" presName="comp" presStyleCnt="0"/>
      <dgm:spPr/>
    </dgm:pt>
    <dgm:pt modelId="{CD33611A-0617-4C3D-BC92-BA50F021A3F9}" type="pres">
      <dgm:prSet presAssocID="{FE95B98C-46E1-45F8-A5BE-909BDCE9F160}" presName="box" presStyleLbl="node1" presStyleIdx="0" presStyleCnt="4" custScaleY="237583" custLinFactNeighborX="0" custLinFactNeighborY="-8612"/>
      <dgm:spPr/>
      <dgm:t>
        <a:bodyPr/>
        <a:lstStyle/>
        <a:p>
          <a:endParaRPr lang="en-US"/>
        </a:p>
      </dgm:t>
    </dgm:pt>
    <dgm:pt modelId="{FB1B5ACF-ECD3-41D2-B6C6-156B1974E055}" type="pres">
      <dgm:prSet presAssocID="{FE95B98C-46E1-45F8-A5BE-909BDCE9F160}" presName="img" presStyleLbl="fgImgPlace1" presStyleIdx="0" presStyleCnt="4" custScaleX="88020" custScaleY="1770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D68019E5-F9F2-4079-8AFA-004A26BC737B}" type="pres">
      <dgm:prSet presAssocID="{FE95B98C-46E1-45F8-A5BE-909BDCE9F160}" presName="text" presStyleLbl="node1" presStyleIdx="0" presStyleCnt="4">
        <dgm:presLayoutVars>
          <dgm:bulletEnabled val="1"/>
        </dgm:presLayoutVars>
      </dgm:prSet>
      <dgm:spPr/>
      <dgm:t>
        <a:bodyPr/>
        <a:lstStyle/>
        <a:p>
          <a:endParaRPr lang="en-US"/>
        </a:p>
      </dgm:t>
    </dgm:pt>
    <dgm:pt modelId="{8B05CEE2-50AE-4439-9E0B-C94C26F0BF72}" type="pres">
      <dgm:prSet presAssocID="{1EE1DF9D-1CD3-4C66-8AA5-FADCEC1FDD2E}" presName="spacer" presStyleCnt="0"/>
      <dgm:spPr/>
    </dgm:pt>
    <dgm:pt modelId="{2C3148CA-ADB3-4C4E-9A75-E5270DB6BC12}" type="pres">
      <dgm:prSet presAssocID="{D5D80D24-7395-4F9D-A290-0E1F26A6C004}" presName="comp" presStyleCnt="0"/>
      <dgm:spPr/>
    </dgm:pt>
    <dgm:pt modelId="{1274FE31-ECF3-4377-BF8B-2480722AAEBD}" type="pres">
      <dgm:prSet presAssocID="{D5D80D24-7395-4F9D-A290-0E1F26A6C004}" presName="box" presStyleLbl="node1" presStyleIdx="1" presStyleCnt="4" custScaleY="155374" custLinFactNeighborY="-17895"/>
      <dgm:spPr/>
      <dgm:t>
        <a:bodyPr/>
        <a:lstStyle/>
        <a:p>
          <a:endParaRPr lang="en-US"/>
        </a:p>
      </dgm:t>
    </dgm:pt>
    <dgm:pt modelId="{F4A01B21-C6EE-4415-919C-ADA33D10373A}" type="pres">
      <dgm:prSet presAssocID="{D5D80D24-7395-4F9D-A290-0E1F26A6C004}" presName="img" presStyleLbl="fgImgPlace1" presStyleIdx="1" presStyleCnt="4" custScaleX="82116" custScaleY="136280" custLinFactNeighborX="-2952" custLinFactNeighborY="-1837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34062E98-B8BB-40BD-A583-B060BC32C15F}" type="pres">
      <dgm:prSet presAssocID="{D5D80D24-7395-4F9D-A290-0E1F26A6C004}" presName="text" presStyleLbl="node1" presStyleIdx="1" presStyleCnt="4">
        <dgm:presLayoutVars>
          <dgm:bulletEnabled val="1"/>
        </dgm:presLayoutVars>
      </dgm:prSet>
      <dgm:spPr/>
      <dgm:t>
        <a:bodyPr/>
        <a:lstStyle/>
        <a:p>
          <a:endParaRPr lang="en-US"/>
        </a:p>
      </dgm:t>
    </dgm:pt>
    <dgm:pt modelId="{22E67582-813E-4C33-A933-4D0DD881EB54}" type="pres">
      <dgm:prSet presAssocID="{8224D47B-2B47-44B9-B474-01856A298A1E}" presName="spacer" presStyleCnt="0"/>
      <dgm:spPr/>
    </dgm:pt>
    <dgm:pt modelId="{A3FE41FD-01D6-4442-B667-D775EDC47570}" type="pres">
      <dgm:prSet presAssocID="{DC2BAC7B-0967-4A33-9EED-EB50176C2CCF}" presName="comp" presStyleCnt="0"/>
      <dgm:spPr/>
    </dgm:pt>
    <dgm:pt modelId="{B265F823-DE9C-4896-8081-4E29F849801D}" type="pres">
      <dgm:prSet presAssocID="{DC2BAC7B-0967-4A33-9EED-EB50176C2CCF}" presName="box" presStyleLbl="node1" presStyleIdx="2" presStyleCnt="4" custScaleY="162041" custLinFactNeighborY="-18335"/>
      <dgm:spPr/>
      <dgm:t>
        <a:bodyPr/>
        <a:lstStyle/>
        <a:p>
          <a:endParaRPr lang="en-US"/>
        </a:p>
      </dgm:t>
    </dgm:pt>
    <dgm:pt modelId="{CC76BCA1-3837-4C70-A2A3-C945956BBA75}" type="pres">
      <dgm:prSet presAssocID="{DC2BAC7B-0967-4A33-9EED-EB50176C2CCF}" presName="img" presStyleLbl="fgImgPlace1" presStyleIdx="2" presStyleCnt="4" custScaleX="82115" custScaleY="143212" custLinFactNeighborX="-3174" custLinFactNeighborY="-18373"/>
      <dgm:spPr>
        <a:blipFill rotWithShape="1">
          <a:blip xmlns:r="http://schemas.openxmlformats.org/officeDocument/2006/relationships" r:embed="rId3"/>
          <a:stretch>
            <a:fillRect/>
          </a:stretch>
        </a:blipFill>
      </dgm:spPr>
      <dgm:t>
        <a:bodyPr/>
        <a:lstStyle/>
        <a:p>
          <a:endParaRPr lang="en-US"/>
        </a:p>
      </dgm:t>
    </dgm:pt>
    <dgm:pt modelId="{E7E862C3-5848-4B34-ABEB-11B88EA8F04A}" type="pres">
      <dgm:prSet presAssocID="{DC2BAC7B-0967-4A33-9EED-EB50176C2CCF}" presName="text" presStyleLbl="node1" presStyleIdx="2" presStyleCnt="4">
        <dgm:presLayoutVars>
          <dgm:bulletEnabled val="1"/>
        </dgm:presLayoutVars>
      </dgm:prSet>
      <dgm:spPr/>
      <dgm:t>
        <a:bodyPr/>
        <a:lstStyle/>
        <a:p>
          <a:endParaRPr lang="en-US"/>
        </a:p>
      </dgm:t>
    </dgm:pt>
    <dgm:pt modelId="{C9E7C2AA-0741-469B-A72A-CAD66105A70A}" type="pres">
      <dgm:prSet presAssocID="{53FF3526-6F19-492B-84E2-296B61374561}" presName="spacer" presStyleCnt="0"/>
      <dgm:spPr/>
    </dgm:pt>
    <dgm:pt modelId="{FC13CF5A-21F4-4779-AB6E-FF6FF0FF5836}" type="pres">
      <dgm:prSet presAssocID="{8FFAF47C-B46B-4621-BAFA-427827DDFB55}" presName="comp" presStyleCnt="0"/>
      <dgm:spPr/>
    </dgm:pt>
    <dgm:pt modelId="{0DDE158D-16C6-4632-B3BA-4F58478F6D5E}" type="pres">
      <dgm:prSet presAssocID="{8FFAF47C-B46B-4621-BAFA-427827DDFB55}" presName="box" presStyleLbl="node1" presStyleIdx="3" presStyleCnt="4" custScaleY="159532" custLinFactNeighborY="-26019"/>
      <dgm:spPr/>
      <dgm:t>
        <a:bodyPr/>
        <a:lstStyle/>
        <a:p>
          <a:endParaRPr lang="en-US"/>
        </a:p>
      </dgm:t>
    </dgm:pt>
    <dgm:pt modelId="{4ADAC539-BA3B-4F2E-9628-9F38A4C7D84E}" type="pres">
      <dgm:prSet presAssocID="{8FFAF47C-B46B-4621-BAFA-427827DDFB55}" presName="img" presStyleLbl="fgImgPlace1" presStyleIdx="3" presStyleCnt="4" custScaleX="82116" custScaleY="128862" custLinFactNeighborX="-2952" custLinFactNeighborY="-34905"/>
      <dgm:spPr>
        <a:blipFill rotWithShape="1">
          <a:blip xmlns:r="http://schemas.openxmlformats.org/officeDocument/2006/relationships" r:embed="rId4"/>
          <a:stretch>
            <a:fillRect/>
          </a:stretch>
        </a:blipFill>
      </dgm:spPr>
      <dgm:t>
        <a:bodyPr/>
        <a:lstStyle/>
        <a:p>
          <a:endParaRPr lang="en-US"/>
        </a:p>
      </dgm:t>
    </dgm:pt>
    <dgm:pt modelId="{3197BD81-8D4B-4439-9FDD-FF6CF0B8B8C9}" type="pres">
      <dgm:prSet presAssocID="{8FFAF47C-B46B-4621-BAFA-427827DDFB55}" presName="text" presStyleLbl="node1" presStyleIdx="3" presStyleCnt="4">
        <dgm:presLayoutVars>
          <dgm:bulletEnabled val="1"/>
        </dgm:presLayoutVars>
      </dgm:prSet>
      <dgm:spPr/>
      <dgm:t>
        <a:bodyPr/>
        <a:lstStyle/>
        <a:p>
          <a:endParaRPr lang="en-US"/>
        </a:p>
      </dgm:t>
    </dgm:pt>
  </dgm:ptLst>
  <dgm:cxnLst>
    <dgm:cxn modelId="{0CBC5465-376B-43D4-BAA9-4E6B55AFB9C6}" type="presOf" srcId="{4E0AB916-91A9-48D4-A736-02EF59F16650}" destId="{34062E98-B8BB-40BD-A583-B060BC32C15F}" srcOrd="1" destOrd="2" presId="urn:microsoft.com/office/officeart/2005/8/layout/vList4"/>
    <dgm:cxn modelId="{94444409-6DA4-4124-92CA-E27433AC2185}" type="presOf" srcId="{DAAC08AD-4834-4352-8BFE-5826A06C6FD1}" destId="{326A8CB3-CFC3-40A9-AF78-130CA11B4A67}" srcOrd="0" destOrd="0" presId="urn:microsoft.com/office/officeart/2005/8/layout/vList4"/>
    <dgm:cxn modelId="{1D33A798-5844-4E3F-8A7A-1A3C6EC473D7}" srcId="{FE95B98C-46E1-45F8-A5BE-909BDCE9F160}" destId="{26EADA2A-8BA7-48BB-933F-51B0DF970EAF}" srcOrd="2" destOrd="0" parTransId="{E38B19AB-D22B-4A1D-9B17-CDBA6749FB1D}" sibTransId="{1C22A9A2-2AD0-413E-8551-64B34EB5E0EA}"/>
    <dgm:cxn modelId="{24EFA7B1-E05B-4A4B-8F67-478DAA563154}" type="presOf" srcId="{D5D80D24-7395-4F9D-A290-0E1F26A6C004}" destId="{34062E98-B8BB-40BD-A583-B060BC32C15F}" srcOrd="1" destOrd="0" presId="urn:microsoft.com/office/officeart/2005/8/layout/vList4"/>
    <dgm:cxn modelId="{4ABFB04C-71B7-4C41-A2DA-F0AFEB5BE6A8}" type="presOf" srcId="{11F91A90-D65E-45D3-B4F6-F04B2E5028A0}" destId="{D68019E5-F9F2-4079-8AFA-004A26BC737B}" srcOrd="1" destOrd="2" presId="urn:microsoft.com/office/officeart/2005/8/layout/vList4"/>
    <dgm:cxn modelId="{4EF5AF0A-B1C7-4B8E-86E9-3F3ABADD1E6E}" srcId="{FE95B98C-46E1-45F8-A5BE-909BDCE9F160}" destId="{11F91A90-D65E-45D3-B4F6-F04B2E5028A0}" srcOrd="1" destOrd="0" parTransId="{C23D4A56-2156-4F88-A998-F81BB7A2BC6A}" sibTransId="{A02B5080-CD6D-4EAC-AD3F-9130916041DE}"/>
    <dgm:cxn modelId="{941E0A8F-9865-4939-95BB-6DE8BD0926EA}" type="presOf" srcId="{3C66AB92-2A0A-4929-91E8-675D10D191AB}" destId="{34062E98-B8BB-40BD-A583-B060BC32C15F}" srcOrd="1" destOrd="1" presId="urn:microsoft.com/office/officeart/2005/8/layout/vList4"/>
    <dgm:cxn modelId="{2631661A-BC6A-4584-B31B-29A096D88345}" srcId="{DAAC08AD-4834-4352-8BFE-5826A06C6FD1}" destId="{D5D80D24-7395-4F9D-A290-0E1F26A6C004}" srcOrd="1" destOrd="0" parTransId="{AF5A9710-257B-4223-8E3A-167CDA8151D1}" sibTransId="{8224D47B-2B47-44B9-B474-01856A298A1E}"/>
    <dgm:cxn modelId="{9FBE5DD6-373E-4E61-BC5E-552F2158B788}" srcId="{DAAC08AD-4834-4352-8BFE-5826A06C6FD1}" destId="{DC2BAC7B-0967-4A33-9EED-EB50176C2CCF}" srcOrd="2" destOrd="0" parTransId="{6F0FC638-E66F-450F-A16D-CCE6EB11F620}" sibTransId="{53FF3526-6F19-492B-84E2-296B61374561}"/>
    <dgm:cxn modelId="{158DA9C9-2E88-4135-BC66-79A11825C68D}" type="presOf" srcId="{0267B2E1-7EB8-46A3-A5D8-8F5F58256EC1}" destId="{34062E98-B8BB-40BD-A583-B060BC32C15F}" srcOrd="1" destOrd="3" presId="urn:microsoft.com/office/officeart/2005/8/layout/vList4"/>
    <dgm:cxn modelId="{A0ADBB49-1296-42E7-BDBC-52A38DBE511F}" type="presOf" srcId="{CE7036B3-C16C-4DC3-8DAA-408BC1020116}" destId="{D68019E5-F9F2-4079-8AFA-004A26BC737B}" srcOrd="1" destOrd="1" presId="urn:microsoft.com/office/officeart/2005/8/layout/vList4"/>
    <dgm:cxn modelId="{26E422D8-93E6-4AFA-A0C0-13232EB92E3D}" type="presOf" srcId="{EEF2CE62-08AE-4A44-8C7F-458D9447ED76}" destId="{D68019E5-F9F2-4079-8AFA-004A26BC737B}" srcOrd="1" destOrd="4" presId="urn:microsoft.com/office/officeart/2005/8/layout/vList4"/>
    <dgm:cxn modelId="{6BD5F451-18DE-4151-B8CC-3BC5A69C1838}" srcId="{D5D80D24-7395-4F9D-A290-0E1F26A6C004}" destId="{4E0AB916-91A9-48D4-A736-02EF59F16650}" srcOrd="1" destOrd="0" parTransId="{6A81B8C7-2F81-40E3-B257-67D2F3019F87}" sibTransId="{F5255E08-D09C-4A0B-BDBD-BBD100F52AA3}"/>
    <dgm:cxn modelId="{DCA75D5C-41E9-42C2-A7D7-BAAFABBBFEAE}" srcId="{DAAC08AD-4834-4352-8BFE-5826A06C6FD1}" destId="{8FFAF47C-B46B-4621-BAFA-427827DDFB55}" srcOrd="3" destOrd="0" parTransId="{9978004A-AB35-471E-8BD5-134C8E0AF7CA}" sibTransId="{0D3F6F21-ACE2-4AE7-B788-9C0FA43F0622}"/>
    <dgm:cxn modelId="{A990D5EA-4EF9-4DD1-8A38-4F41B4BCB098}" type="presOf" srcId="{FD513271-2823-4087-A3DF-90E97C1C92FE}" destId="{B265F823-DE9C-4896-8081-4E29F849801D}" srcOrd="0" destOrd="1" presId="urn:microsoft.com/office/officeart/2005/8/layout/vList4"/>
    <dgm:cxn modelId="{D96490C2-5590-4176-B55B-725E28FB0E53}" type="presOf" srcId="{8FFAF47C-B46B-4621-BAFA-427827DDFB55}" destId="{3197BD81-8D4B-4439-9FDD-FF6CF0B8B8C9}" srcOrd="1" destOrd="0" presId="urn:microsoft.com/office/officeart/2005/8/layout/vList4"/>
    <dgm:cxn modelId="{79E89100-111E-4643-BCB3-FB49A1C9A089}" type="presOf" srcId="{0267B2E1-7EB8-46A3-A5D8-8F5F58256EC1}" destId="{1274FE31-ECF3-4377-BF8B-2480722AAEBD}" srcOrd="0" destOrd="3" presId="urn:microsoft.com/office/officeart/2005/8/layout/vList4"/>
    <dgm:cxn modelId="{419FAF78-89DF-45CC-BC9D-19F86AA013DE}" type="presOf" srcId="{216BEE33-EEE8-4359-8D74-A03A3C5D57A8}" destId="{E7E862C3-5848-4B34-ABEB-11B88EA8F04A}" srcOrd="1" destOrd="2" presId="urn:microsoft.com/office/officeart/2005/8/layout/vList4"/>
    <dgm:cxn modelId="{79C09D20-C525-48FB-9D36-0BC58846D6D0}" type="presOf" srcId="{FE95B98C-46E1-45F8-A5BE-909BDCE9F160}" destId="{D68019E5-F9F2-4079-8AFA-004A26BC737B}" srcOrd="1" destOrd="0" presId="urn:microsoft.com/office/officeart/2005/8/layout/vList4"/>
    <dgm:cxn modelId="{1E5D2768-C14C-4674-B474-75576F9D05C5}" type="presOf" srcId="{11F91A90-D65E-45D3-B4F6-F04B2E5028A0}" destId="{CD33611A-0617-4C3D-BC92-BA50F021A3F9}" srcOrd="0" destOrd="2" presId="urn:microsoft.com/office/officeart/2005/8/layout/vList4"/>
    <dgm:cxn modelId="{703BF12A-3E84-4EF8-A13F-4CA5703CA289}" type="presOf" srcId="{D5D80D24-7395-4F9D-A290-0E1F26A6C004}" destId="{1274FE31-ECF3-4377-BF8B-2480722AAEBD}" srcOrd="0" destOrd="0" presId="urn:microsoft.com/office/officeart/2005/8/layout/vList4"/>
    <dgm:cxn modelId="{147DB1C2-A23E-4E97-80C1-FD3F5C54708D}" srcId="{D5D80D24-7395-4F9D-A290-0E1F26A6C004}" destId="{0267B2E1-7EB8-46A3-A5D8-8F5F58256EC1}" srcOrd="2" destOrd="0" parTransId="{63562A4E-B78A-4BBE-8E61-0DB96D8E0D99}" sibTransId="{43CB9B51-3162-405A-9A62-FB3C014A301F}"/>
    <dgm:cxn modelId="{03CEBE17-C54C-40FD-ADBA-EBAD9E93F061}" srcId="{DC2BAC7B-0967-4A33-9EED-EB50176C2CCF}" destId="{FD513271-2823-4087-A3DF-90E97C1C92FE}" srcOrd="0" destOrd="0" parTransId="{C8FF5FB0-F2B1-4687-8912-BF592DD042F3}" sibTransId="{8C8516CC-4730-4DB8-8E9B-44E1297F571C}"/>
    <dgm:cxn modelId="{7AD02B05-A5CB-4B65-94C1-EDCC79EC5D28}" type="presOf" srcId="{26EADA2A-8BA7-48BB-933F-51B0DF970EAF}" destId="{D68019E5-F9F2-4079-8AFA-004A26BC737B}" srcOrd="1" destOrd="3" presId="urn:microsoft.com/office/officeart/2005/8/layout/vList4"/>
    <dgm:cxn modelId="{D9718D09-3969-4D07-8016-204A6247710C}" type="presOf" srcId="{216BEE33-EEE8-4359-8D74-A03A3C5D57A8}" destId="{B265F823-DE9C-4896-8081-4E29F849801D}" srcOrd="0" destOrd="2" presId="urn:microsoft.com/office/officeart/2005/8/layout/vList4"/>
    <dgm:cxn modelId="{C3832750-BA46-43E9-B4CC-8A991A2CF17B}" srcId="{DC2BAC7B-0967-4A33-9EED-EB50176C2CCF}" destId="{216BEE33-EEE8-4359-8D74-A03A3C5D57A8}" srcOrd="1" destOrd="0" parTransId="{13063C54-E05F-4622-BEE8-7DD97F0168F6}" sibTransId="{FC86288D-17DD-45AF-9AB4-465666A17D07}"/>
    <dgm:cxn modelId="{EE9FF3A2-2BC1-4334-907C-C39632693A8B}" type="presOf" srcId="{FE95B98C-46E1-45F8-A5BE-909BDCE9F160}" destId="{CD33611A-0617-4C3D-BC92-BA50F021A3F9}" srcOrd="0" destOrd="0" presId="urn:microsoft.com/office/officeart/2005/8/layout/vList4"/>
    <dgm:cxn modelId="{A9238719-6C57-4BC2-BF06-85ACEB370B63}" srcId="{DAAC08AD-4834-4352-8BFE-5826A06C6FD1}" destId="{FE95B98C-46E1-45F8-A5BE-909BDCE9F160}" srcOrd="0" destOrd="0" parTransId="{7DE21800-4182-4340-A1F5-7D4230DC31D1}" sibTransId="{1EE1DF9D-1CD3-4C66-8AA5-FADCEC1FDD2E}"/>
    <dgm:cxn modelId="{034B988C-C473-487E-8F5E-FD17B3667B44}" type="presOf" srcId="{DC2BAC7B-0967-4A33-9EED-EB50176C2CCF}" destId="{B265F823-DE9C-4896-8081-4E29F849801D}" srcOrd="0" destOrd="0" presId="urn:microsoft.com/office/officeart/2005/8/layout/vList4"/>
    <dgm:cxn modelId="{05A159CF-B707-4073-9625-19CB739D6D7C}" type="presOf" srcId="{4E0AB916-91A9-48D4-A736-02EF59F16650}" destId="{1274FE31-ECF3-4377-BF8B-2480722AAEBD}" srcOrd="0" destOrd="2" presId="urn:microsoft.com/office/officeart/2005/8/layout/vList4"/>
    <dgm:cxn modelId="{B5CEE876-00A9-4A2E-8DF6-1B5BCD51B894}" srcId="{FE95B98C-46E1-45F8-A5BE-909BDCE9F160}" destId="{CE7036B3-C16C-4DC3-8DAA-408BC1020116}" srcOrd="0" destOrd="0" parTransId="{D7C1481E-F2FF-471F-A2B5-4286734775A4}" sibTransId="{8AFFFD18-664C-46EC-BFD2-1B24E7868E42}"/>
    <dgm:cxn modelId="{C1BCC276-2E78-4CEE-BD72-8C0BDBA2EBCB}" type="presOf" srcId="{FD513271-2823-4087-A3DF-90E97C1C92FE}" destId="{E7E862C3-5848-4B34-ABEB-11B88EA8F04A}" srcOrd="1" destOrd="1" presId="urn:microsoft.com/office/officeart/2005/8/layout/vList4"/>
    <dgm:cxn modelId="{D43E7C84-6FCA-44E4-BE2B-A54B25416D46}" srcId="{D5D80D24-7395-4F9D-A290-0E1F26A6C004}" destId="{3C66AB92-2A0A-4929-91E8-675D10D191AB}" srcOrd="0" destOrd="0" parTransId="{574D2E16-3FD4-4C90-885E-D058C89DB858}" sibTransId="{64FDD9FD-83E8-4362-AF25-0630E1BD930F}"/>
    <dgm:cxn modelId="{BFB857EA-2B02-41C6-9914-A589537DD588}" type="presOf" srcId="{26EADA2A-8BA7-48BB-933F-51B0DF970EAF}" destId="{CD33611A-0617-4C3D-BC92-BA50F021A3F9}" srcOrd="0" destOrd="3" presId="urn:microsoft.com/office/officeart/2005/8/layout/vList4"/>
    <dgm:cxn modelId="{7091FA38-B73A-42FC-8D87-7DFE3516E21E}" type="presOf" srcId="{CE7036B3-C16C-4DC3-8DAA-408BC1020116}" destId="{CD33611A-0617-4C3D-BC92-BA50F021A3F9}" srcOrd="0" destOrd="1" presId="urn:microsoft.com/office/officeart/2005/8/layout/vList4"/>
    <dgm:cxn modelId="{9AEDD738-8D82-4F4D-AE4F-5E9439B06F39}" type="presOf" srcId="{8FFAF47C-B46B-4621-BAFA-427827DDFB55}" destId="{0DDE158D-16C6-4632-B3BA-4F58478F6D5E}" srcOrd="0" destOrd="0" presId="urn:microsoft.com/office/officeart/2005/8/layout/vList4"/>
    <dgm:cxn modelId="{E5572E12-E1C5-4CF1-A1CA-87164F28F16B}" type="presOf" srcId="{DC2BAC7B-0967-4A33-9EED-EB50176C2CCF}" destId="{E7E862C3-5848-4B34-ABEB-11B88EA8F04A}" srcOrd="1" destOrd="0" presId="urn:microsoft.com/office/officeart/2005/8/layout/vList4"/>
    <dgm:cxn modelId="{AF600303-C152-4B66-B78E-A2AD0D2AF759}" type="presOf" srcId="{3C66AB92-2A0A-4929-91E8-675D10D191AB}" destId="{1274FE31-ECF3-4377-BF8B-2480722AAEBD}" srcOrd="0" destOrd="1" presId="urn:microsoft.com/office/officeart/2005/8/layout/vList4"/>
    <dgm:cxn modelId="{4BD2B50C-818A-4183-A120-A86E9DDB47D2}" srcId="{FE95B98C-46E1-45F8-A5BE-909BDCE9F160}" destId="{EEF2CE62-08AE-4A44-8C7F-458D9447ED76}" srcOrd="3" destOrd="0" parTransId="{8DAC88B5-DE88-48FA-B3CC-8F74B3003DBC}" sibTransId="{EF0B6F72-9840-420B-87C2-34E0B513569F}"/>
    <dgm:cxn modelId="{02EE3248-2CF7-42EF-A130-80C641788BE8}" type="presOf" srcId="{EEF2CE62-08AE-4A44-8C7F-458D9447ED76}" destId="{CD33611A-0617-4C3D-BC92-BA50F021A3F9}" srcOrd="0" destOrd="4" presId="urn:microsoft.com/office/officeart/2005/8/layout/vList4"/>
    <dgm:cxn modelId="{E0D1549E-E7CD-484F-A121-9349D11A8B59}" type="presParOf" srcId="{326A8CB3-CFC3-40A9-AF78-130CA11B4A67}" destId="{2DBFFD55-5945-44A1-AD7B-31F6678C843F}" srcOrd="0" destOrd="0" presId="urn:microsoft.com/office/officeart/2005/8/layout/vList4"/>
    <dgm:cxn modelId="{C29074AD-3B82-4FAF-BC20-7EB9BEAD6F7A}" type="presParOf" srcId="{2DBFFD55-5945-44A1-AD7B-31F6678C843F}" destId="{CD33611A-0617-4C3D-BC92-BA50F021A3F9}" srcOrd="0" destOrd="0" presId="urn:microsoft.com/office/officeart/2005/8/layout/vList4"/>
    <dgm:cxn modelId="{C0D75B13-ACD6-4497-A04D-F54BDC1DBDC3}" type="presParOf" srcId="{2DBFFD55-5945-44A1-AD7B-31F6678C843F}" destId="{FB1B5ACF-ECD3-41D2-B6C6-156B1974E055}" srcOrd="1" destOrd="0" presId="urn:microsoft.com/office/officeart/2005/8/layout/vList4"/>
    <dgm:cxn modelId="{BBF1F4C7-5E31-4300-9B7C-EABE87ECB04D}" type="presParOf" srcId="{2DBFFD55-5945-44A1-AD7B-31F6678C843F}" destId="{D68019E5-F9F2-4079-8AFA-004A26BC737B}" srcOrd="2" destOrd="0" presId="urn:microsoft.com/office/officeart/2005/8/layout/vList4"/>
    <dgm:cxn modelId="{2D359567-3254-45DE-90E1-6678C19ED837}" type="presParOf" srcId="{326A8CB3-CFC3-40A9-AF78-130CA11B4A67}" destId="{8B05CEE2-50AE-4439-9E0B-C94C26F0BF72}" srcOrd="1" destOrd="0" presId="urn:microsoft.com/office/officeart/2005/8/layout/vList4"/>
    <dgm:cxn modelId="{1A09078C-256D-4323-B8C3-28E7F267FF90}" type="presParOf" srcId="{326A8CB3-CFC3-40A9-AF78-130CA11B4A67}" destId="{2C3148CA-ADB3-4C4E-9A75-E5270DB6BC12}" srcOrd="2" destOrd="0" presId="urn:microsoft.com/office/officeart/2005/8/layout/vList4"/>
    <dgm:cxn modelId="{CEA7DED1-E117-4825-93EF-E8B37C61716F}" type="presParOf" srcId="{2C3148CA-ADB3-4C4E-9A75-E5270DB6BC12}" destId="{1274FE31-ECF3-4377-BF8B-2480722AAEBD}" srcOrd="0" destOrd="0" presId="urn:microsoft.com/office/officeart/2005/8/layout/vList4"/>
    <dgm:cxn modelId="{777D9282-E781-4EC6-9EBF-BF8770CD5A44}" type="presParOf" srcId="{2C3148CA-ADB3-4C4E-9A75-E5270DB6BC12}" destId="{F4A01B21-C6EE-4415-919C-ADA33D10373A}" srcOrd="1" destOrd="0" presId="urn:microsoft.com/office/officeart/2005/8/layout/vList4"/>
    <dgm:cxn modelId="{7820CF81-0D0B-4F11-91CA-9F7E43EA4FDB}" type="presParOf" srcId="{2C3148CA-ADB3-4C4E-9A75-E5270DB6BC12}" destId="{34062E98-B8BB-40BD-A583-B060BC32C15F}" srcOrd="2" destOrd="0" presId="urn:microsoft.com/office/officeart/2005/8/layout/vList4"/>
    <dgm:cxn modelId="{712F3B4C-CC17-4694-A634-F899188BFA0C}" type="presParOf" srcId="{326A8CB3-CFC3-40A9-AF78-130CA11B4A67}" destId="{22E67582-813E-4C33-A933-4D0DD881EB54}" srcOrd="3" destOrd="0" presId="urn:microsoft.com/office/officeart/2005/8/layout/vList4"/>
    <dgm:cxn modelId="{63320BBA-5E6C-4D15-9BAC-3B21DC28B29D}" type="presParOf" srcId="{326A8CB3-CFC3-40A9-AF78-130CA11B4A67}" destId="{A3FE41FD-01D6-4442-B667-D775EDC47570}" srcOrd="4" destOrd="0" presId="urn:microsoft.com/office/officeart/2005/8/layout/vList4"/>
    <dgm:cxn modelId="{AF6F0A08-28F6-407E-8CA3-3390F6532FA7}" type="presParOf" srcId="{A3FE41FD-01D6-4442-B667-D775EDC47570}" destId="{B265F823-DE9C-4896-8081-4E29F849801D}" srcOrd="0" destOrd="0" presId="urn:microsoft.com/office/officeart/2005/8/layout/vList4"/>
    <dgm:cxn modelId="{48F17734-8DE8-4A50-9F48-090E1AAD911A}" type="presParOf" srcId="{A3FE41FD-01D6-4442-B667-D775EDC47570}" destId="{CC76BCA1-3837-4C70-A2A3-C945956BBA75}" srcOrd="1" destOrd="0" presId="urn:microsoft.com/office/officeart/2005/8/layout/vList4"/>
    <dgm:cxn modelId="{26CEE7AD-CACC-4896-A6F6-42F5FDD625F5}" type="presParOf" srcId="{A3FE41FD-01D6-4442-B667-D775EDC47570}" destId="{E7E862C3-5848-4B34-ABEB-11B88EA8F04A}" srcOrd="2" destOrd="0" presId="urn:microsoft.com/office/officeart/2005/8/layout/vList4"/>
    <dgm:cxn modelId="{083A6E35-546F-4966-8E1F-BF0D4D78BF59}" type="presParOf" srcId="{326A8CB3-CFC3-40A9-AF78-130CA11B4A67}" destId="{C9E7C2AA-0741-469B-A72A-CAD66105A70A}" srcOrd="5" destOrd="0" presId="urn:microsoft.com/office/officeart/2005/8/layout/vList4"/>
    <dgm:cxn modelId="{0D1CDA41-DBAE-45B2-AB90-3A5CE03AFAE3}" type="presParOf" srcId="{326A8CB3-CFC3-40A9-AF78-130CA11B4A67}" destId="{FC13CF5A-21F4-4779-AB6E-FF6FF0FF5836}" srcOrd="6" destOrd="0" presId="urn:microsoft.com/office/officeart/2005/8/layout/vList4"/>
    <dgm:cxn modelId="{71785EF7-C54D-44BF-ADE1-03D070C983CE}" type="presParOf" srcId="{FC13CF5A-21F4-4779-AB6E-FF6FF0FF5836}" destId="{0DDE158D-16C6-4632-B3BA-4F58478F6D5E}" srcOrd="0" destOrd="0" presId="urn:microsoft.com/office/officeart/2005/8/layout/vList4"/>
    <dgm:cxn modelId="{B662ED46-82A1-41A4-BB22-A2C07A8230D8}" type="presParOf" srcId="{FC13CF5A-21F4-4779-AB6E-FF6FF0FF5836}" destId="{4ADAC539-BA3B-4F2E-9628-9F38A4C7D84E}" srcOrd="1" destOrd="0" presId="urn:microsoft.com/office/officeart/2005/8/layout/vList4"/>
    <dgm:cxn modelId="{0E66B03E-1F03-46C6-800A-CC3AAB69D5C5}" type="presParOf" srcId="{FC13CF5A-21F4-4779-AB6E-FF6FF0FF5836}" destId="{3197BD81-8D4B-4439-9FDD-FF6CF0B8B8C9}"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64AC-EC02-40B4-BC1A-97BCDEAD583C}"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n-US"/>
        </a:p>
      </dgm:t>
    </dgm:pt>
    <dgm:pt modelId="{F4DEE1C0-06CD-4A52-B279-FF549CC1561E}">
      <dgm:prSet/>
      <dgm:spPr/>
      <dgm:t>
        <a:bodyPr/>
        <a:lstStyle/>
        <a:p>
          <a:pPr algn="ctr" rtl="0"/>
          <a:r>
            <a:rPr lang="en-US" b="1" dirty="0" smtClean="0">
              <a:solidFill>
                <a:schemeClr val="tx1"/>
              </a:solidFill>
            </a:rPr>
            <a:t>Why  Certification</a:t>
          </a:r>
          <a:r>
            <a:rPr lang="en-US" dirty="0" smtClean="0">
              <a:solidFill>
                <a:schemeClr val="tx1"/>
              </a:solidFill>
            </a:rPr>
            <a:t>?</a:t>
          </a:r>
          <a:endParaRPr lang="en-US" dirty="0">
            <a:solidFill>
              <a:schemeClr val="tx1"/>
            </a:solidFill>
          </a:endParaRPr>
        </a:p>
      </dgm:t>
    </dgm:pt>
    <dgm:pt modelId="{5DC84E59-B83E-421D-8FF4-DA6EB68AF8E9}" type="parTrans" cxnId="{26FC81C0-DE0A-45A0-BF01-71ACC4641440}">
      <dgm:prSet/>
      <dgm:spPr/>
      <dgm:t>
        <a:bodyPr/>
        <a:lstStyle/>
        <a:p>
          <a:endParaRPr lang="en-US"/>
        </a:p>
      </dgm:t>
    </dgm:pt>
    <dgm:pt modelId="{D9609781-E648-4B39-90DF-8C54F9CD9235}" type="sibTrans" cxnId="{26FC81C0-DE0A-45A0-BF01-71ACC4641440}">
      <dgm:prSet/>
      <dgm:spPr/>
      <dgm:t>
        <a:bodyPr/>
        <a:lstStyle/>
        <a:p>
          <a:endParaRPr lang="en-US"/>
        </a:p>
      </dgm:t>
    </dgm:pt>
    <dgm:pt modelId="{982EA84D-DD4E-44E8-81D3-CCECDBEB70CE}">
      <dgm:prSet/>
      <dgm:spPr/>
      <dgm:t>
        <a:bodyPr/>
        <a:lstStyle/>
        <a:p>
          <a:pPr rtl="0"/>
          <a:r>
            <a:rPr lang="en-US" dirty="0" smtClean="0"/>
            <a:t>Ease of acceptance &amp; installation</a:t>
          </a:r>
          <a:endParaRPr lang="en-US" dirty="0"/>
        </a:p>
      </dgm:t>
    </dgm:pt>
    <dgm:pt modelId="{439C8385-C384-4500-8D42-796790747B98}" type="parTrans" cxnId="{794B77BC-B4D1-4F41-B500-F75FDB87B9AD}">
      <dgm:prSet/>
      <dgm:spPr/>
      <dgm:t>
        <a:bodyPr/>
        <a:lstStyle/>
        <a:p>
          <a:endParaRPr lang="en-US"/>
        </a:p>
      </dgm:t>
    </dgm:pt>
    <dgm:pt modelId="{10C7BD56-6BDC-4002-8437-640C857E4485}" type="sibTrans" cxnId="{794B77BC-B4D1-4F41-B500-F75FDB87B9AD}">
      <dgm:prSet/>
      <dgm:spPr/>
      <dgm:t>
        <a:bodyPr/>
        <a:lstStyle/>
        <a:p>
          <a:endParaRPr lang="en-US"/>
        </a:p>
      </dgm:t>
    </dgm:pt>
    <dgm:pt modelId="{89F34FC8-3782-4B11-9D73-C28E53897AD8}">
      <dgm:prSet/>
      <dgm:spPr/>
      <dgm:t>
        <a:bodyPr/>
        <a:lstStyle/>
        <a:p>
          <a:pPr rtl="0"/>
          <a:r>
            <a:rPr lang="en-US" dirty="0" smtClean="0"/>
            <a:t>Required by model Codes and/or the AHJ</a:t>
          </a:r>
          <a:endParaRPr lang="en-US" dirty="0"/>
        </a:p>
      </dgm:t>
    </dgm:pt>
    <dgm:pt modelId="{A8C718A6-2DD9-4395-A1FE-42FF0554F09E}" type="parTrans" cxnId="{B96D142E-24F6-4314-97B3-88A3223E5EC0}">
      <dgm:prSet/>
      <dgm:spPr/>
      <dgm:t>
        <a:bodyPr/>
        <a:lstStyle/>
        <a:p>
          <a:endParaRPr lang="en-US"/>
        </a:p>
      </dgm:t>
    </dgm:pt>
    <dgm:pt modelId="{F8791C87-6868-4F52-AA62-FE3600D6C23C}" type="sibTrans" cxnId="{B96D142E-24F6-4314-97B3-88A3223E5EC0}">
      <dgm:prSet/>
      <dgm:spPr/>
      <dgm:t>
        <a:bodyPr/>
        <a:lstStyle/>
        <a:p>
          <a:endParaRPr lang="en-US"/>
        </a:p>
      </dgm:t>
    </dgm:pt>
    <dgm:pt modelId="{2708BF2E-56D3-436C-86E1-B1576F8EB0D5}">
      <dgm:prSet/>
      <dgm:spPr/>
      <dgm:t>
        <a:bodyPr/>
        <a:lstStyle/>
        <a:p>
          <a:pPr algn="ctr" rtl="0"/>
          <a:r>
            <a:rPr lang="en-US" b="1" dirty="0" smtClean="0">
              <a:solidFill>
                <a:schemeClr val="tx1"/>
              </a:solidFill>
            </a:rPr>
            <a:t>What Does Certification Entail</a:t>
          </a:r>
          <a:r>
            <a:rPr lang="en-US" dirty="0" smtClean="0">
              <a:solidFill>
                <a:schemeClr val="tx1"/>
              </a:solidFill>
            </a:rPr>
            <a:t>?</a:t>
          </a:r>
          <a:endParaRPr lang="en-US" dirty="0">
            <a:solidFill>
              <a:schemeClr val="tx1"/>
            </a:solidFill>
          </a:endParaRPr>
        </a:p>
      </dgm:t>
    </dgm:pt>
    <dgm:pt modelId="{59981EC4-5553-4C74-B0E4-1E87B148ACAD}" type="parTrans" cxnId="{F5E0722A-B9DF-48BC-8E80-065AA0DA3F14}">
      <dgm:prSet/>
      <dgm:spPr/>
      <dgm:t>
        <a:bodyPr/>
        <a:lstStyle/>
        <a:p>
          <a:endParaRPr lang="en-US"/>
        </a:p>
      </dgm:t>
    </dgm:pt>
    <dgm:pt modelId="{C0746E52-1945-4916-88D3-304527F5F243}" type="sibTrans" cxnId="{F5E0722A-B9DF-48BC-8E80-065AA0DA3F14}">
      <dgm:prSet/>
      <dgm:spPr/>
      <dgm:t>
        <a:bodyPr/>
        <a:lstStyle/>
        <a:p>
          <a:endParaRPr lang="en-US"/>
        </a:p>
      </dgm:t>
    </dgm:pt>
    <dgm:pt modelId="{F8B7E908-F138-4B3A-8498-612D70D68534}">
      <dgm:prSet/>
      <dgm:spPr/>
      <dgm:t>
        <a:bodyPr/>
        <a:lstStyle/>
        <a:p>
          <a:pPr rtl="0"/>
          <a:r>
            <a:rPr lang="en-US" sz="1700" b="1" dirty="0" smtClean="0"/>
            <a:t>Certification Process</a:t>
          </a:r>
          <a:endParaRPr lang="en-US" sz="1700" b="1" dirty="0"/>
        </a:p>
      </dgm:t>
    </dgm:pt>
    <dgm:pt modelId="{6D5C70B1-A254-4C6A-894E-E052E1651AFA}" type="parTrans" cxnId="{28AC5BE8-813F-4189-8642-670D2AB0AA55}">
      <dgm:prSet/>
      <dgm:spPr/>
      <dgm:t>
        <a:bodyPr/>
        <a:lstStyle/>
        <a:p>
          <a:endParaRPr lang="en-US"/>
        </a:p>
      </dgm:t>
    </dgm:pt>
    <dgm:pt modelId="{333C42EF-8A03-4200-B9E7-82E81042FFAD}" type="sibTrans" cxnId="{28AC5BE8-813F-4189-8642-670D2AB0AA55}">
      <dgm:prSet/>
      <dgm:spPr/>
      <dgm:t>
        <a:bodyPr/>
        <a:lstStyle/>
        <a:p>
          <a:endParaRPr lang="en-US"/>
        </a:p>
      </dgm:t>
    </dgm:pt>
    <dgm:pt modelId="{D45D7A51-2676-415C-8305-ADA420D9C5CD}">
      <dgm:prSet/>
      <dgm:spPr/>
      <dgm:t>
        <a:bodyPr/>
        <a:lstStyle/>
        <a:p>
          <a:pPr rtl="0"/>
          <a:r>
            <a:rPr lang="en-US" sz="1700" dirty="0" smtClean="0"/>
            <a:t>Compliance to UL 9540                                                  (Energy Storage Systems and Equipment)</a:t>
          </a:r>
          <a:endParaRPr lang="en-US" sz="1700" dirty="0"/>
        </a:p>
      </dgm:t>
    </dgm:pt>
    <dgm:pt modelId="{755A1668-01F1-487E-8622-846EA33ED087}" type="parTrans" cxnId="{C0107878-DC80-42DC-86BD-5C38E6DE9B2D}">
      <dgm:prSet/>
      <dgm:spPr/>
      <dgm:t>
        <a:bodyPr/>
        <a:lstStyle/>
        <a:p>
          <a:endParaRPr lang="en-US"/>
        </a:p>
      </dgm:t>
    </dgm:pt>
    <dgm:pt modelId="{87871C38-2638-44AC-88F4-ADF6065CA5CF}" type="sibTrans" cxnId="{C0107878-DC80-42DC-86BD-5C38E6DE9B2D}">
      <dgm:prSet/>
      <dgm:spPr/>
      <dgm:t>
        <a:bodyPr/>
        <a:lstStyle/>
        <a:p>
          <a:endParaRPr lang="en-US"/>
        </a:p>
      </dgm:t>
    </dgm:pt>
    <dgm:pt modelId="{4A769AE1-3ED7-40AD-B4B7-09B754A5C628}">
      <dgm:prSet/>
      <dgm:spPr/>
      <dgm:t>
        <a:bodyPr/>
        <a:lstStyle/>
        <a:p>
          <a:pPr rtl="0"/>
          <a:r>
            <a:rPr lang="en-US" sz="1700" dirty="0" smtClean="0"/>
            <a:t>Covered by UL Product Category FTBW                        (Energy Storage Systems and Equipment)</a:t>
          </a:r>
          <a:endParaRPr lang="en-US" sz="1700" dirty="0"/>
        </a:p>
      </dgm:t>
    </dgm:pt>
    <dgm:pt modelId="{CA1DB012-CC23-4615-8ABA-5CE9C28CF1CE}" type="parTrans" cxnId="{74BD1EB8-2736-49BC-BD38-BAF8DA14FF09}">
      <dgm:prSet/>
      <dgm:spPr/>
      <dgm:t>
        <a:bodyPr/>
        <a:lstStyle/>
        <a:p>
          <a:endParaRPr lang="en-US"/>
        </a:p>
      </dgm:t>
    </dgm:pt>
    <dgm:pt modelId="{88291DA7-D145-49D9-A8CC-C24DEC7E92BE}" type="sibTrans" cxnId="{74BD1EB8-2736-49BC-BD38-BAF8DA14FF09}">
      <dgm:prSet/>
      <dgm:spPr/>
      <dgm:t>
        <a:bodyPr/>
        <a:lstStyle/>
        <a:p>
          <a:endParaRPr lang="en-US"/>
        </a:p>
      </dgm:t>
    </dgm:pt>
    <dgm:pt modelId="{DCA11E75-006A-4248-B9CD-553C5B6686DB}">
      <dgm:prSet/>
      <dgm:spPr/>
      <dgm:t>
        <a:bodyPr/>
        <a:lstStyle/>
        <a:p>
          <a:pPr rtl="0"/>
          <a:r>
            <a:rPr lang="en-US" sz="1700" dirty="0" smtClean="0"/>
            <a:t>Ongoing production inspection</a:t>
          </a:r>
          <a:endParaRPr lang="en-US" sz="1700" dirty="0"/>
        </a:p>
      </dgm:t>
    </dgm:pt>
    <dgm:pt modelId="{9AEC8FF1-F25D-472F-807A-9939AB5FF55D}" type="parTrans" cxnId="{086722DA-3BBB-4D70-8250-07000C66AC90}">
      <dgm:prSet/>
      <dgm:spPr/>
      <dgm:t>
        <a:bodyPr/>
        <a:lstStyle/>
        <a:p>
          <a:endParaRPr lang="en-US"/>
        </a:p>
      </dgm:t>
    </dgm:pt>
    <dgm:pt modelId="{3180DEEB-E85C-441E-9BA0-9322B4DA144E}" type="sibTrans" cxnId="{086722DA-3BBB-4D70-8250-07000C66AC90}">
      <dgm:prSet/>
      <dgm:spPr/>
      <dgm:t>
        <a:bodyPr/>
        <a:lstStyle/>
        <a:p>
          <a:endParaRPr lang="en-US"/>
        </a:p>
      </dgm:t>
    </dgm:pt>
    <dgm:pt modelId="{A6D39761-8D71-446D-8DAC-B643FB152686}">
      <dgm:prSet/>
      <dgm:spPr/>
      <dgm:t>
        <a:bodyPr/>
        <a:lstStyle/>
        <a:p>
          <a:pPr rtl="0"/>
          <a:r>
            <a:rPr lang="en-US" sz="1700" b="1" dirty="0" smtClean="0"/>
            <a:t>Field Evaluation</a:t>
          </a:r>
          <a:endParaRPr lang="en-US" sz="1700" b="1" dirty="0"/>
        </a:p>
      </dgm:t>
    </dgm:pt>
    <dgm:pt modelId="{87973C47-E786-4E9D-9B69-171794BF8637}" type="parTrans" cxnId="{54040510-95BF-4B7D-B44C-17D19CA05081}">
      <dgm:prSet/>
      <dgm:spPr/>
      <dgm:t>
        <a:bodyPr/>
        <a:lstStyle/>
        <a:p>
          <a:endParaRPr lang="en-US"/>
        </a:p>
      </dgm:t>
    </dgm:pt>
    <dgm:pt modelId="{2D28BED5-D722-441D-B52F-EFDFF1F73444}" type="sibTrans" cxnId="{54040510-95BF-4B7D-B44C-17D19CA05081}">
      <dgm:prSet/>
      <dgm:spPr/>
      <dgm:t>
        <a:bodyPr/>
        <a:lstStyle/>
        <a:p>
          <a:endParaRPr lang="en-US"/>
        </a:p>
      </dgm:t>
    </dgm:pt>
    <dgm:pt modelId="{650FE99E-FA28-47CB-8E86-4F0EB8E45123}">
      <dgm:prSet/>
      <dgm:spPr/>
      <dgm:t>
        <a:bodyPr/>
        <a:lstStyle/>
        <a:p>
          <a:pPr rtl="0"/>
          <a:r>
            <a:rPr lang="en-US" sz="1700" dirty="0" smtClean="0"/>
            <a:t>Performed on installed products in                                          cooperation with the  AHJ</a:t>
          </a:r>
          <a:endParaRPr lang="en-US" sz="1700" dirty="0"/>
        </a:p>
      </dgm:t>
    </dgm:pt>
    <dgm:pt modelId="{52F9695B-3EDC-4CE3-9BF1-6C94B7B6FF37}" type="parTrans" cxnId="{05075EDD-6F2E-40E8-A46C-59D66583ABC3}">
      <dgm:prSet/>
      <dgm:spPr/>
      <dgm:t>
        <a:bodyPr/>
        <a:lstStyle/>
        <a:p>
          <a:endParaRPr lang="en-US"/>
        </a:p>
      </dgm:t>
    </dgm:pt>
    <dgm:pt modelId="{68A50AB0-772A-4841-82EF-30835B632558}" type="sibTrans" cxnId="{05075EDD-6F2E-40E8-A46C-59D66583ABC3}">
      <dgm:prSet/>
      <dgm:spPr/>
      <dgm:t>
        <a:bodyPr/>
        <a:lstStyle/>
        <a:p>
          <a:endParaRPr lang="en-US"/>
        </a:p>
      </dgm:t>
    </dgm:pt>
    <dgm:pt modelId="{D38D95B4-98E3-44C4-9815-58DAD2B0C02B}">
      <dgm:prSet/>
      <dgm:spPr/>
      <dgm:t>
        <a:bodyPr/>
        <a:lstStyle/>
        <a:p>
          <a:pPr rtl="0"/>
          <a:r>
            <a:rPr lang="en-US" sz="1700" smtClean="0"/>
            <a:t>Non-destructive evaluation</a:t>
          </a:r>
          <a:endParaRPr lang="en-US" sz="1700"/>
        </a:p>
      </dgm:t>
    </dgm:pt>
    <dgm:pt modelId="{471E8419-E597-430D-902F-8CF5D583BEE7}" type="parTrans" cxnId="{561FD3E1-D4D1-491D-839D-748169D8FD79}">
      <dgm:prSet/>
      <dgm:spPr/>
      <dgm:t>
        <a:bodyPr/>
        <a:lstStyle/>
        <a:p>
          <a:endParaRPr lang="en-US"/>
        </a:p>
      </dgm:t>
    </dgm:pt>
    <dgm:pt modelId="{6EE280D9-BD77-4397-B07E-3A84FE4BBD28}" type="sibTrans" cxnId="{561FD3E1-D4D1-491D-839D-748169D8FD79}">
      <dgm:prSet/>
      <dgm:spPr/>
      <dgm:t>
        <a:bodyPr/>
        <a:lstStyle/>
        <a:p>
          <a:endParaRPr lang="en-US"/>
        </a:p>
      </dgm:t>
    </dgm:pt>
    <dgm:pt modelId="{0E33D3FE-0BE9-48A3-A110-B7335FF76307}">
      <dgm:prSet/>
      <dgm:spPr/>
      <dgm:t>
        <a:bodyPr/>
        <a:lstStyle/>
        <a:p>
          <a:pPr rtl="0"/>
          <a:r>
            <a:rPr lang="en-US" sz="1700" smtClean="0"/>
            <a:t>No production inspections</a:t>
          </a:r>
          <a:endParaRPr lang="en-US" sz="1700"/>
        </a:p>
      </dgm:t>
    </dgm:pt>
    <dgm:pt modelId="{0EFCC8E8-378A-4F37-A1C0-B3D7085B97E7}" type="parTrans" cxnId="{9F7DC304-5648-409B-8663-3F194A3346B3}">
      <dgm:prSet/>
      <dgm:spPr/>
      <dgm:t>
        <a:bodyPr/>
        <a:lstStyle/>
        <a:p>
          <a:endParaRPr lang="en-US"/>
        </a:p>
      </dgm:t>
    </dgm:pt>
    <dgm:pt modelId="{FE5BAB34-49C2-4AAE-B9DE-90AC28E95427}" type="sibTrans" cxnId="{9F7DC304-5648-409B-8663-3F194A3346B3}">
      <dgm:prSet/>
      <dgm:spPr/>
      <dgm:t>
        <a:bodyPr/>
        <a:lstStyle/>
        <a:p>
          <a:endParaRPr lang="en-US"/>
        </a:p>
      </dgm:t>
    </dgm:pt>
    <dgm:pt modelId="{2003F909-4946-4825-9049-11E356D8E053}">
      <dgm:prSet/>
      <dgm:spPr/>
      <dgm:t>
        <a:bodyPr/>
        <a:lstStyle/>
        <a:p>
          <a:pPr rtl="0"/>
          <a:r>
            <a:rPr lang="en-US" sz="1700" smtClean="0"/>
            <a:t>Field label marking </a:t>
          </a:r>
          <a:endParaRPr lang="en-US" sz="1700"/>
        </a:p>
      </dgm:t>
    </dgm:pt>
    <dgm:pt modelId="{C3519379-2CDC-42CB-94F0-B1B4EC87A52A}" type="parTrans" cxnId="{1F37C611-B1AC-4B04-9E69-40F9DED2872C}">
      <dgm:prSet/>
      <dgm:spPr/>
      <dgm:t>
        <a:bodyPr/>
        <a:lstStyle/>
        <a:p>
          <a:endParaRPr lang="en-US"/>
        </a:p>
      </dgm:t>
    </dgm:pt>
    <dgm:pt modelId="{A1E0EA7C-2DB7-4D9E-A0F8-DC4B72FDEFCA}" type="sibTrans" cxnId="{1F37C611-B1AC-4B04-9E69-40F9DED2872C}">
      <dgm:prSet/>
      <dgm:spPr/>
      <dgm:t>
        <a:bodyPr/>
        <a:lstStyle/>
        <a:p>
          <a:endParaRPr lang="en-US"/>
        </a:p>
      </dgm:t>
    </dgm:pt>
    <dgm:pt modelId="{A7FDE36D-EFA8-44EB-BEA8-6689B1BAA89D}">
      <dgm:prSet/>
      <dgm:spPr/>
      <dgm:t>
        <a:bodyPr/>
        <a:lstStyle/>
        <a:p>
          <a:pPr rtl="0"/>
          <a:r>
            <a:rPr lang="en-US" sz="1700" dirty="0" smtClean="0"/>
            <a:t>UL Certified mark</a:t>
          </a:r>
          <a:endParaRPr lang="en-US" sz="1700" dirty="0"/>
        </a:p>
      </dgm:t>
    </dgm:pt>
    <dgm:pt modelId="{2C855D64-62E6-455B-A728-A5AC33AF773F}" type="parTrans" cxnId="{9AF52016-1F4B-4195-B5B3-E56D83908062}">
      <dgm:prSet/>
      <dgm:spPr/>
      <dgm:t>
        <a:bodyPr/>
        <a:lstStyle/>
        <a:p>
          <a:endParaRPr lang="en-US"/>
        </a:p>
      </dgm:t>
    </dgm:pt>
    <dgm:pt modelId="{20CA317C-3DDE-4DF4-B1EB-07E5E7D7A5B3}" type="sibTrans" cxnId="{9AF52016-1F4B-4195-B5B3-E56D83908062}">
      <dgm:prSet/>
      <dgm:spPr/>
      <dgm:t>
        <a:bodyPr/>
        <a:lstStyle/>
        <a:p>
          <a:endParaRPr lang="en-US"/>
        </a:p>
      </dgm:t>
    </dgm:pt>
    <dgm:pt modelId="{CBB86B4E-10F0-49ED-9F96-79962DA0C124}">
      <dgm:prSet/>
      <dgm:spPr/>
      <dgm:t>
        <a:bodyPr/>
        <a:lstStyle/>
        <a:p>
          <a:pPr rtl="0"/>
          <a:r>
            <a:rPr lang="en-US" dirty="0" smtClean="0"/>
            <a:t>Due diligence</a:t>
          </a:r>
          <a:endParaRPr lang="en-US" dirty="0"/>
        </a:p>
      </dgm:t>
    </dgm:pt>
    <dgm:pt modelId="{1F3DD46B-DCB9-4BD7-AA03-D01F979F6540}" type="parTrans" cxnId="{3B294716-1905-4F4C-AB50-9299CC42B1AD}">
      <dgm:prSet/>
      <dgm:spPr/>
      <dgm:t>
        <a:bodyPr/>
        <a:lstStyle/>
        <a:p>
          <a:endParaRPr lang="en-US"/>
        </a:p>
      </dgm:t>
    </dgm:pt>
    <dgm:pt modelId="{C73A99A2-240F-4C21-A5EE-F0616715936D}" type="sibTrans" cxnId="{3B294716-1905-4F4C-AB50-9299CC42B1AD}">
      <dgm:prSet/>
      <dgm:spPr/>
      <dgm:t>
        <a:bodyPr/>
        <a:lstStyle/>
        <a:p>
          <a:endParaRPr lang="en-US"/>
        </a:p>
      </dgm:t>
    </dgm:pt>
    <dgm:pt modelId="{18D0D393-E030-4014-87F7-97E5A9AEB182}">
      <dgm:prSet custT="1"/>
      <dgm:spPr/>
      <dgm:t>
        <a:bodyPr/>
        <a:lstStyle/>
        <a:p>
          <a:pPr rtl="0"/>
          <a:endParaRPr lang="en-US" sz="800" dirty="0"/>
        </a:p>
      </dgm:t>
    </dgm:pt>
    <dgm:pt modelId="{1A65F7C2-3899-4160-99A6-46A98072B22A}" type="parTrans" cxnId="{9EB6CA72-BAEA-46E8-8E9C-051CB9DD3F5F}">
      <dgm:prSet/>
      <dgm:spPr/>
      <dgm:t>
        <a:bodyPr/>
        <a:lstStyle/>
        <a:p>
          <a:endParaRPr lang="en-US"/>
        </a:p>
      </dgm:t>
    </dgm:pt>
    <dgm:pt modelId="{ACA7A686-8BEB-4538-89DD-DA9AF2E37441}" type="sibTrans" cxnId="{9EB6CA72-BAEA-46E8-8E9C-051CB9DD3F5F}">
      <dgm:prSet/>
      <dgm:spPr/>
      <dgm:t>
        <a:bodyPr/>
        <a:lstStyle/>
        <a:p>
          <a:endParaRPr lang="en-US"/>
        </a:p>
      </dgm:t>
    </dgm:pt>
    <dgm:pt modelId="{12956578-033B-4CDB-B810-2F75A28E4237}" type="pres">
      <dgm:prSet presAssocID="{706164AC-EC02-40B4-BC1A-97BCDEAD583C}" presName="Name0" presStyleCnt="0">
        <dgm:presLayoutVars>
          <dgm:dir/>
          <dgm:animLvl val="lvl"/>
          <dgm:resizeHandles val="exact"/>
        </dgm:presLayoutVars>
      </dgm:prSet>
      <dgm:spPr/>
      <dgm:t>
        <a:bodyPr/>
        <a:lstStyle/>
        <a:p>
          <a:endParaRPr lang="en-US"/>
        </a:p>
      </dgm:t>
    </dgm:pt>
    <dgm:pt modelId="{9960004C-86FE-4667-8F69-04676BFAB7D7}" type="pres">
      <dgm:prSet presAssocID="{F4DEE1C0-06CD-4A52-B279-FF549CC1561E}" presName="linNode" presStyleCnt="0"/>
      <dgm:spPr/>
    </dgm:pt>
    <dgm:pt modelId="{1E1232AF-0497-440C-9F69-51AFB2B62D78}" type="pres">
      <dgm:prSet presAssocID="{F4DEE1C0-06CD-4A52-B279-FF549CC1561E}" presName="parTx" presStyleLbl="revTx" presStyleIdx="0" presStyleCnt="2">
        <dgm:presLayoutVars>
          <dgm:chMax val="1"/>
          <dgm:bulletEnabled val="1"/>
        </dgm:presLayoutVars>
      </dgm:prSet>
      <dgm:spPr/>
      <dgm:t>
        <a:bodyPr/>
        <a:lstStyle/>
        <a:p>
          <a:endParaRPr lang="en-US"/>
        </a:p>
      </dgm:t>
    </dgm:pt>
    <dgm:pt modelId="{34A7F39E-52D9-46E5-9EA6-29452353B9B5}" type="pres">
      <dgm:prSet presAssocID="{F4DEE1C0-06CD-4A52-B279-FF549CC1561E}" presName="bracket" presStyleLbl="parChTrans1D1" presStyleIdx="0" presStyleCnt="2"/>
      <dgm:spPr/>
    </dgm:pt>
    <dgm:pt modelId="{9F843988-8095-4F79-84CA-2CCFF27EFAFF}" type="pres">
      <dgm:prSet presAssocID="{F4DEE1C0-06CD-4A52-B279-FF549CC1561E}" presName="spH" presStyleCnt="0"/>
      <dgm:spPr/>
    </dgm:pt>
    <dgm:pt modelId="{616F7FDA-C7C9-4128-BCC3-E85131F25A3B}" type="pres">
      <dgm:prSet presAssocID="{F4DEE1C0-06CD-4A52-B279-FF549CC1561E}" presName="desTx" presStyleLbl="node1" presStyleIdx="0" presStyleCnt="2" custScaleX="119089">
        <dgm:presLayoutVars>
          <dgm:bulletEnabled val="1"/>
        </dgm:presLayoutVars>
      </dgm:prSet>
      <dgm:spPr/>
      <dgm:t>
        <a:bodyPr/>
        <a:lstStyle/>
        <a:p>
          <a:endParaRPr lang="en-US"/>
        </a:p>
      </dgm:t>
    </dgm:pt>
    <dgm:pt modelId="{ABFB0F0C-542A-4F70-BBC3-D29FFBECD06A}" type="pres">
      <dgm:prSet presAssocID="{D9609781-E648-4B39-90DF-8C54F9CD9235}" presName="spV" presStyleCnt="0"/>
      <dgm:spPr/>
    </dgm:pt>
    <dgm:pt modelId="{B4C9B347-AA80-4F2B-89D5-3F3AC90F2084}" type="pres">
      <dgm:prSet presAssocID="{2708BF2E-56D3-436C-86E1-B1576F8EB0D5}" presName="linNode" presStyleCnt="0"/>
      <dgm:spPr/>
    </dgm:pt>
    <dgm:pt modelId="{13DBA753-4B64-4D3E-A023-A7619486F10F}" type="pres">
      <dgm:prSet presAssocID="{2708BF2E-56D3-436C-86E1-B1576F8EB0D5}" presName="parTx" presStyleLbl="revTx" presStyleIdx="1" presStyleCnt="2">
        <dgm:presLayoutVars>
          <dgm:chMax val="1"/>
          <dgm:bulletEnabled val="1"/>
        </dgm:presLayoutVars>
      </dgm:prSet>
      <dgm:spPr/>
      <dgm:t>
        <a:bodyPr/>
        <a:lstStyle/>
        <a:p>
          <a:endParaRPr lang="en-US"/>
        </a:p>
      </dgm:t>
    </dgm:pt>
    <dgm:pt modelId="{E8ED408F-4BE9-4C7B-AA8D-E54F60714F99}" type="pres">
      <dgm:prSet presAssocID="{2708BF2E-56D3-436C-86E1-B1576F8EB0D5}" presName="bracket" presStyleLbl="parChTrans1D1" presStyleIdx="1" presStyleCnt="2"/>
      <dgm:spPr/>
    </dgm:pt>
    <dgm:pt modelId="{3206698F-4431-40F3-B1CC-722C8F20F566}" type="pres">
      <dgm:prSet presAssocID="{2708BF2E-56D3-436C-86E1-B1576F8EB0D5}" presName="spH" presStyleCnt="0"/>
      <dgm:spPr/>
    </dgm:pt>
    <dgm:pt modelId="{3D4C3437-F68E-4F41-806A-8BD50C73E533}" type="pres">
      <dgm:prSet presAssocID="{2708BF2E-56D3-436C-86E1-B1576F8EB0D5}" presName="desTx" presStyleLbl="node1" presStyleIdx="1" presStyleCnt="2" custScaleX="120041" custScaleY="104547">
        <dgm:presLayoutVars>
          <dgm:bulletEnabled val="1"/>
        </dgm:presLayoutVars>
      </dgm:prSet>
      <dgm:spPr/>
      <dgm:t>
        <a:bodyPr/>
        <a:lstStyle/>
        <a:p>
          <a:endParaRPr lang="en-US"/>
        </a:p>
      </dgm:t>
    </dgm:pt>
  </dgm:ptLst>
  <dgm:cxnLst>
    <dgm:cxn modelId="{D17E19BB-683F-4107-9540-8947D1E65167}" type="presOf" srcId="{2003F909-4946-4825-9049-11E356D8E053}" destId="{3D4C3437-F68E-4F41-806A-8BD50C73E533}" srcOrd="0" destOrd="10" presId="urn:diagrams.loki3.com/BracketList+Icon"/>
    <dgm:cxn modelId="{3B294716-1905-4F4C-AB50-9299CC42B1AD}" srcId="{F4DEE1C0-06CD-4A52-B279-FF549CC1561E}" destId="{CBB86B4E-10F0-49ED-9F96-79962DA0C124}" srcOrd="1" destOrd="0" parTransId="{1F3DD46B-DCB9-4BD7-AA03-D01F979F6540}" sibTransId="{C73A99A2-240F-4C21-A5EE-F0616715936D}"/>
    <dgm:cxn modelId="{9F7DC304-5648-409B-8663-3F194A3346B3}" srcId="{A6D39761-8D71-446D-8DAC-B643FB152686}" destId="{0E33D3FE-0BE9-48A3-A110-B7335FF76307}" srcOrd="2" destOrd="0" parTransId="{0EFCC8E8-378A-4F37-A1C0-B3D7085B97E7}" sibTransId="{FE5BAB34-49C2-4AAE-B9DE-90AC28E95427}"/>
    <dgm:cxn modelId="{285C92F8-6327-45A3-9772-3FCF2A9EA3E4}" type="presOf" srcId="{D45D7A51-2676-415C-8305-ADA420D9C5CD}" destId="{3D4C3437-F68E-4F41-806A-8BD50C73E533}" srcOrd="0" destOrd="1" presId="urn:diagrams.loki3.com/BracketList+Icon"/>
    <dgm:cxn modelId="{F1C10B16-B4BD-4F95-99CD-5F98E5965F9B}" type="presOf" srcId="{F4DEE1C0-06CD-4A52-B279-FF549CC1561E}" destId="{1E1232AF-0497-440C-9F69-51AFB2B62D78}" srcOrd="0" destOrd="0" presId="urn:diagrams.loki3.com/BracketList+Icon"/>
    <dgm:cxn modelId="{19F0FB31-D631-40B7-AE1E-A657B9B45521}" type="presOf" srcId="{A6D39761-8D71-446D-8DAC-B643FB152686}" destId="{3D4C3437-F68E-4F41-806A-8BD50C73E533}" srcOrd="0" destOrd="6" presId="urn:diagrams.loki3.com/BracketList+Icon"/>
    <dgm:cxn modelId="{DAF5C88A-32ED-4E5C-9566-5665F139001B}" type="presOf" srcId="{89F34FC8-3782-4B11-9D73-C28E53897AD8}" destId="{616F7FDA-C7C9-4128-BCC3-E85131F25A3B}" srcOrd="0" destOrd="2" presId="urn:diagrams.loki3.com/BracketList+Icon"/>
    <dgm:cxn modelId="{9AF52016-1F4B-4195-B5B3-E56D83908062}" srcId="{F8B7E908-F138-4B3A-8498-612D70D68534}" destId="{A7FDE36D-EFA8-44EB-BEA8-6689B1BAA89D}" srcOrd="3" destOrd="0" parTransId="{2C855D64-62E6-455B-A728-A5AC33AF773F}" sibTransId="{20CA317C-3DDE-4DF4-B1EB-07E5E7D7A5B3}"/>
    <dgm:cxn modelId="{EEE10AD9-4508-495A-9B75-074C37CB4E11}" type="presOf" srcId="{982EA84D-DD4E-44E8-81D3-CCECDBEB70CE}" destId="{616F7FDA-C7C9-4128-BCC3-E85131F25A3B}" srcOrd="0" destOrd="0" presId="urn:diagrams.loki3.com/BracketList+Icon"/>
    <dgm:cxn modelId="{794B77BC-B4D1-4F41-B500-F75FDB87B9AD}" srcId="{F4DEE1C0-06CD-4A52-B279-FF549CC1561E}" destId="{982EA84D-DD4E-44E8-81D3-CCECDBEB70CE}" srcOrd="0" destOrd="0" parTransId="{439C8385-C384-4500-8D42-796790747B98}" sibTransId="{10C7BD56-6BDC-4002-8437-640C857E4485}"/>
    <dgm:cxn modelId="{561FD3E1-D4D1-491D-839D-748169D8FD79}" srcId="{A6D39761-8D71-446D-8DAC-B643FB152686}" destId="{D38D95B4-98E3-44C4-9815-58DAD2B0C02B}" srcOrd="1" destOrd="0" parTransId="{471E8419-E597-430D-902F-8CF5D583BEE7}" sibTransId="{6EE280D9-BD77-4397-B07E-3A84FE4BBD28}"/>
    <dgm:cxn modelId="{C1497653-DFAB-4A2F-A98A-E47BAA99D51A}" type="presOf" srcId="{650FE99E-FA28-47CB-8E86-4F0EB8E45123}" destId="{3D4C3437-F68E-4F41-806A-8BD50C73E533}" srcOrd="0" destOrd="7" presId="urn:diagrams.loki3.com/BracketList+Icon"/>
    <dgm:cxn modelId="{EE64FCDA-3F2C-4CFC-9978-A55A73A49815}" type="presOf" srcId="{18D0D393-E030-4014-87F7-97E5A9AEB182}" destId="{3D4C3437-F68E-4F41-806A-8BD50C73E533}" srcOrd="0" destOrd="5" presId="urn:diagrams.loki3.com/BracketList+Icon"/>
    <dgm:cxn modelId="{0BAC46F6-ADEA-427E-A4EA-0301442B415B}" type="presOf" srcId="{F8B7E908-F138-4B3A-8498-612D70D68534}" destId="{3D4C3437-F68E-4F41-806A-8BD50C73E533}" srcOrd="0" destOrd="0" presId="urn:diagrams.loki3.com/BracketList+Icon"/>
    <dgm:cxn modelId="{F9EBDE8A-768B-4CC4-B0D1-1659AEBC3615}" type="presOf" srcId="{0E33D3FE-0BE9-48A3-A110-B7335FF76307}" destId="{3D4C3437-F68E-4F41-806A-8BD50C73E533}" srcOrd="0" destOrd="9" presId="urn:diagrams.loki3.com/BracketList+Icon"/>
    <dgm:cxn modelId="{05075EDD-6F2E-40E8-A46C-59D66583ABC3}" srcId="{A6D39761-8D71-446D-8DAC-B643FB152686}" destId="{650FE99E-FA28-47CB-8E86-4F0EB8E45123}" srcOrd="0" destOrd="0" parTransId="{52F9695B-3EDC-4CE3-9BF1-6C94B7B6FF37}" sibTransId="{68A50AB0-772A-4841-82EF-30835B632558}"/>
    <dgm:cxn modelId="{1F37C611-B1AC-4B04-9E69-40F9DED2872C}" srcId="{A6D39761-8D71-446D-8DAC-B643FB152686}" destId="{2003F909-4946-4825-9049-11E356D8E053}" srcOrd="3" destOrd="0" parTransId="{C3519379-2CDC-42CB-94F0-B1B4EC87A52A}" sibTransId="{A1E0EA7C-2DB7-4D9E-A0F8-DC4B72FDEFCA}"/>
    <dgm:cxn modelId="{086722DA-3BBB-4D70-8250-07000C66AC90}" srcId="{F8B7E908-F138-4B3A-8498-612D70D68534}" destId="{DCA11E75-006A-4248-B9CD-553C5B6686DB}" srcOrd="2" destOrd="0" parTransId="{9AEC8FF1-F25D-472F-807A-9939AB5FF55D}" sibTransId="{3180DEEB-E85C-441E-9BA0-9322B4DA144E}"/>
    <dgm:cxn modelId="{D072717F-0254-4231-BBE9-42EDD7CB58BA}" type="presOf" srcId="{D38D95B4-98E3-44C4-9815-58DAD2B0C02B}" destId="{3D4C3437-F68E-4F41-806A-8BD50C73E533}" srcOrd="0" destOrd="8" presId="urn:diagrams.loki3.com/BracketList+Icon"/>
    <dgm:cxn modelId="{02ECA6A5-EA56-4EAE-8B1B-0287E694C610}" type="presOf" srcId="{A7FDE36D-EFA8-44EB-BEA8-6689B1BAA89D}" destId="{3D4C3437-F68E-4F41-806A-8BD50C73E533}" srcOrd="0" destOrd="4" presId="urn:diagrams.loki3.com/BracketList+Icon"/>
    <dgm:cxn modelId="{28AC5BE8-813F-4189-8642-670D2AB0AA55}" srcId="{2708BF2E-56D3-436C-86E1-B1576F8EB0D5}" destId="{F8B7E908-F138-4B3A-8498-612D70D68534}" srcOrd="0" destOrd="0" parTransId="{6D5C70B1-A254-4C6A-894E-E052E1651AFA}" sibTransId="{333C42EF-8A03-4200-B9E7-82E81042FFAD}"/>
    <dgm:cxn modelId="{8C96E239-EB23-4109-842E-22ADD9E26FE3}" type="presOf" srcId="{4A769AE1-3ED7-40AD-B4B7-09B754A5C628}" destId="{3D4C3437-F68E-4F41-806A-8BD50C73E533}" srcOrd="0" destOrd="2" presId="urn:diagrams.loki3.com/BracketList+Icon"/>
    <dgm:cxn modelId="{E2C85F19-9D0F-4751-80F0-5F1A0C3A99AC}" type="presOf" srcId="{DCA11E75-006A-4248-B9CD-553C5B6686DB}" destId="{3D4C3437-F68E-4F41-806A-8BD50C73E533}" srcOrd="0" destOrd="3" presId="urn:diagrams.loki3.com/BracketList+Icon"/>
    <dgm:cxn modelId="{7FA60F70-F2BD-4B8D-B21B-760A40C14292}" type="presOf" srcId="{706164AC-EC02-40B4-BC1A-97BCDEAD583C}" destId="{12956578-033B-4CDB-B810-2F75A28E4237}" srcOrd="0" destOrd="0" presId="urn:diagrams.loki3.com/BracketList+Icon"/>
    <dgm:cxn modelId="{9EB6CA72-BAEA-46E8-8E9C-051CB9DD3F5F}" srcId="{F8B7E908-F138-4B3A-8498-612D70D68534}" destId="{18D0D393-E030-4014-87F7-97E5A9AEB182}" srcOrd="4" destOrd="0" parTransId="{1A65F7C2-3899-4160-99A6-46A98072B22A}" sibTransId="{ACA7A686-8BEB-4538-89DD-DA9AF2E37441}"/>
    <dgm:cxn modelId="{26FC81C0-DE0A-45A0-BF01-71ACC4641440}" srcId="{706164AC-EC02-40B4-BC1A-97BCDEAD583C}" destId="{F4DEE1C0-06CD-4A52-B279-FF549CC1561E}" srcOrd="0" destOrd="0" parTransId="{5DC84E59-B83E-421D-8FF4-DA6EB68AF8E9}" sibTransId="{D9609781-E648-4B39-90DF-8C54F9CD9235}"/>
    <dgm:cxn modelId="{4D75FCD7-DF66-461D-BD23-6B190E0A1AE8}" type="presOf" srcId="{2708BF2E-56D3-436C-86E1-B1576F8EB0D5}" destId="{13DBA753-4B64-4D3E-A023-A7619486F10F}" srcOrd="0" destOrd="0" presId="urn:diagrams.loki3.com/BracketList+Icon"/>
    <dgm:cxn modelId="{B96D142E-24F6-4314-97B3-88A3223E5EC0}" srcId="{F4DEE1C0-06CD-4A52-B279-FF549CC1561E}" destId="{89F34FC8-3782-4B11-9D73-C28E53897AD8}" srcOrd="2" destOrd="0" parTransId="{A8C718A6-2DD9-4395-A1FE-42FF0554F09E}" sibTransId="{F8791C87-6868-4F52-AA62-FE3600D6C23C}"/>
    <dgm:cxn modelId="{54040510-95BF-4B7D-B44C-17D19CA05081}" srcId="{2708BF2E-56D3-436C-86E1-B1576F8EB0D5}" destId="{A6D39761-8D71-446D-8DAC-B643FB152686}" srcOrd="1" destOrd="0" parTransId="{87973C47-E786-4E9D-9B69-171794BF8637}" sibTransId="{2D28BED5-D722-441D-B52F-EFDFF1F73444}"/>
    <dgm:cxn modelId="{74BD1EB8-2736-49BC-BD38-BAF8DA14FF09}" srcId="{F8B7E908-F138-4B3A-8498-612D70D68534}" destId="{4A769AE1-3ED7-40AD-B4B7-09B754A5C628}" srcOrd="1" destOrd="0" parTransId="{CA1DB012-CC23-4615-8ABA-5CE9C28CF1CE}" sibTransId="{88291DA7-D145-49D9-A8CC-C24DEC7E92BE}"/>
    <dgm:cxn modelId="{AC54A19A-0489-4CE1-81C3-4465B5F70618}" type="presOf" srcId="{CBB86B4E-10F0-49ED-9F96-79962DA0C124}" destId="{616F7FDA-C7C9-4128-BCC3-E85131F25A3B}" srcOrd="0" destOrd="1" presId="urn:diagrams.loki3.com/BracketList+Icon"/>
    <dgm:cxn modelId="{F5E0722A-B9DF-48BC-8E80-065AA0DA3F14}" srcId="{706164AC-EC02-40B4-BC1A-97BCDEAD583C}" destId="{2708BF2E-56D3-436C-86E1-B1576F8EB0D5}" srcOrd="1" destOrd="0" parTransId="{59981EC4-5553-4C74-B0E4-1E87B148ACAD}" sibTransId="{C0746E52-1945-4916-88D3-304527F5F243}"/>
    <dgm:cxn modelId="{C0107878-DC80-42DC-86BD-5C38E6DE9B2D}" srcId="{F8B7E908-F138-4B3A-8498-612D70D68534}" destId="{D45D7A51-2676-415C-8305-ADA420D9C5CD}" srcOrd="0" destOrd="0" parTransId="{755A1668-01F1-487E-8622-846EA33ED087}" sibTransId="{87871C38-2638-44AC-88F4-ADF6065CA5CF}"/>
    <dgm:cxn modelId="{F84CBC95-7941-4AD8-AD0D-EBA0C55D9C2F}" type="presParOf" srcId="{12956578-033B-4CDB-B810-2F75A28E4237}" destId="{9960004C-86FE-4667-8F69-04676BFAB7D7}" srcOrd="0" destOrd="0" presId="urn:diagrams.loki3.com/BracketList+Icon"/>
    <dgm:cxn modelId="{FD909DB2-5EC3-45FD-9EC2-2280A6E917F2}" type="presParOf" srcId="{9960004C-86FE-4667-8F69-04676BFAB7D7}" destId="{1E1232AF-0497-440C-9F69-51AFB2B62D78}" srcOrd="0" destOrd="0" presId="urn:diagrams.loki3.com/BracketList+Icon"/>
    <dgm:cxn modelId="{7105EE8E-E28A-47CF-BBF7-714E7538FD6C}" type="presParOf" srcId="{9960004C-86FE-4667-8F69-04676BFAB7D7}" destId="{34A7F39E-52D9-46E5-9EA6-29452353B9B5}" srcOrd="1" destOrd="0" presId="urn:diagrams.loki3.com/BracketList+Icon"/>
    <dgm:cxn modelId="{1DD706BB-FC2F-4B47-B1DD-C8DA5FC38E8F}" type="presParOf" srcId="{9960004C-86FE-4667-8F69-04676BFAB7D7}" destId="{9F843988-8095-4F79-84CA-2CCFF27EFAFF}" srcOrd="2" destOrd="0" presId="urn:diagrams.loki3.com/BracketList+Icon"/>
    <dgm:cxn modelId="{E956B4B8-73F4-444B-B8F6-0C4AB1A63E51}" type="presParOf" srcId="{9960004C-86FE-4667-8F69-04676BFAB7D7}" destId="{616F7FDA-C7C9-4128-BCC3-E85131F25A3B}" srcOrd="3" destOrd="0" presId="urn:diagrams.loki3.com/BracketList+Icon"/>
    <dgm:cxn modelId="{D564883A-A578-46D6-83EE-8E8F1B5501DA}" type="presParOf" srcId="{12956578-033B-4CDB-B810-2F75A28E4237}" destId="{ABFB0F0C-542A-4F70-BBC3-D29FFBECD06A}" srcOrd="1" destOrd="0" presId="urn:diagrams.loki3.com/BracketList+Icon"/>
    <dgm:cxn modelId="{198E31E6-D893-4F1B-9B87-2E5BAD1F26D7}" type="presParOf" srcId="{12956578-033B-4CDB-B810-2F75A28E4237}" destId="{B4C9B347-AA80-4F2B-89D5-3F3AC90F2084}" srcOrd="2" destOrd="0" presId="urn:diagrams.loki3.com/BracketList+Icon"/>
    <dgm:cxn modelId="{85541A66-CD3F-4BA5-B23C-8AEE1FA58B0E}" type="presParOf" srcId="{B4C9B347-AA80-4F2B-89D5-3F3AC90F2084}" destId="{13DBA753-4B64-4D3E-A023-A7619486F10F}" srcOrd="0" destOrd="0" presId="urn:diagrams.loki3.com/BracketList+Icon"/>
    <dgm:cxn modelId="{CB8787DD-EA58-4FAB-8EBF-D8245B010782}" type="presParOf" srcId="{B4C9B347-AA80-4F2B-89D5-3F3AC90F2084}" destId="{E8ED408F-4BE9-4C7B-AA8D-E54F60714F99}" srcOrd="1" destOrd="0" presId="urn:diagrams.loki3.com/BracketList+Icon"/>
    <dgm:cxn modelId="{F87E45C9-75BC-42FF-825D-9793D8377E8C}" type="presParOf" srcId="{B4C9B347-AA80-4F2B-89D5-3F3AC90F2084}" destId="{3206698F-4431-40F3-B1CC-722C8F20F566}" srcOrd="2" destOrd="0" presId="urn:diagrams.loki3.com/BracketList+Icon"/>
    <dgm:cxn modelId="{97CA1330-6174-4E56-B4C5-C837B78D3F91}" type="presParOf" srcId="{B4C9B347-AA80-4F2B-89D5-3F3AC90F2084}" destId="{3D4C3437-F68E-4F41-806A-8BD50C73E533}"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7DE178-2928-4AFA-B51E-8C49CD71BBA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BADB8FE-3606-4B02-A321-0FB5D4389E6A}">
      <dgm:prSet/>
      <dgm:spPr/>
      <dgm:t>
        <a:bodyPr/>
        <a:lstStyle/>
        <a:p>
          <a:pPr rtl="0"/>
          <a:r>
            <a:rPr lang="en-US" b="1" dirty="0" smtClean="0"/>
            <a:t>Discussion with AHJ</a:t>
          </a:r>
          <a:endParaRPr lang="en-US" b="1" dirty="0"/>
        </a:p>
      </dgm:t>
    </dgm:pt>
    <dgm:pt modelId="{0F65348F-017A-4F0D-AEF8-EDB08B4709E1}" type="parTrans" cxnId="{4AE4799A-56D0-4249-A0DD-C907C88F8234}">
      <dgm:prSet/>
      <dgm:spPr/>
      <dgm:t>
        <a:bodyPr/>
        <a:lstStyle/>
        <a:p>
          <a:endParaRPr lang="en-US"/>
        </a:p>
      </dgm:t>
    </dgm:pt>
    <dgm:pt modelId="{D6F03E60-43DE-4F92-8887-88EB5AB1F291}" type="sibTrans" cxnId="{4AE4799A-56D0-4249-A0DD-C907C88F8234}">
      <dgm:prSet/>
      <dgm:spPr/>
      <dgm:t>
        <a:bodyPr/>
        <a:lstStyle/>
        <a:p>
          <a:endParaRPr lang="en-US"/>
        </a:p>
      </dgm:t>
    </dgm:pt>
    <dgm:pt modelId="{EB7DDA7C-B1E5-47CA-8948-2907C182790D}">
      <dgm:prSet/>
      <dgm:spPr/>
      <dgm:t>
        <a:bodyPr/>
        <a:lstStyle/>
        <a:p>
          <a:pPr rtl="0"/>
          <a:r>
            <a:rPr lang="en-US" b="1" dirty="0" smtClean="0"/>
            <a:t>Review of Product Documentation</a:t>
          </a:r>
          <a:endParaRPr lang="en-US" b="1" dirty="0"/>
        </a:p>
      </dgm:t>
    </dgm:pt>
    <dgm:pt modelId="{63333B8F-CF3F-4787-A792-987E60A95DDB}" type="parTrans" cxnId="{5C96EA3C-E49B-4FC7-BCE6-83FF9DA87FD6}">
      <dgm:prSet/>
      <dgm:spPr/>
      <dgm:t>
        <a:bodyPr/>
        <a:lstStyle/>
        <a:p>
          <a:endParaRPr lang="en-US"/>
        </a:p>
      </dgm:t>
    </dgm:pt>
    <dgm:pt modelId="{7D2629CB-68DF-44CC-A83E-26807EC29174}" type="sibTrans" cxnId="{5C96EA3C-E49B-4FC7-BCE6-83FF9DA87FD6}">
      <dgm:prSet/>
      <dgm:spPr/>
      <dgm:t>
        <a:bodyPr/>
        <a:lstStyle/>
        <a:p>
          <a:endParaRPr lang="en-US"/>
        </a:p>
      </dgm:t>
    </dgm:pt>
    <dgm:pt modelId="{70290E70-3C9A-46EE-9028-594C52873B86}">
      <dgm:prSet/>
      <dgm:spPr/>
      <dgm:t>
        <a:bodyPr/>
        <a:lstStyle/>
        <a:p>
          <a:pPr rtl="0"/>
          <a:r>
            <a:rPr lang="en-US" b="1" dirty="0" smtClean="0"/>
            <a:t>Determination of Applicable Local Code Criteria and Applicable Standards</a:t>
          </a:r>
          <a:endParaRPr lang="en-US" b="1" dirty="0"/>
        </a:p>
      </dgm:t>
    </dgm:pt>
    <dgm:pt modelId="{98829042-63F4-445A-B33A-6B05042B47CD}" type="parTrans" cxnId="{7888099A-352A-4527-85CC-95DEBCFA228D}">
      <dgm:prSet/>
      <dgm:spPr/>
      <dgm:t>
        <a:bodyPr/>
        <a:lstStyle/>
        <a:p>
          <a:endParaRPr lang="en-US"/>
        </a:p>
      </dgm:t>
    </dgm:pt>
    <dgm:pt modelId="{80B4E1C3-F957-4DF0-A0B1-7CB68DBDBD31}" type="sibTrans" cxnId="{7888099A-352A-4527-85CC-95DEBCFA228D}">
      <dgm:prSet/>
      <dgm:spPr/>
      <dgm:t>
        <a:bodyPr/>
        <a:lstStyle/>
        <a:p>
          <a:endParaRPr lang="en-US"/>
        </a:p>
      </dgm:t>
    </dgm:pt>
    <dgm:pt modelId="{887D6F90-71B5-429F-97F2-BE8B0D0A3B90}">
      <dgm:prSet custT="1"/>
      <dgm:spPr/>
      <dgm:t>
        <a:bodyPr/>
        <a:lstStyle/>
        <a:p>
          <a:pPr rtl="0"/>
          <a:r>
            <a:rPr lang="en-US" sz="1600" b="1" dirty="0" smtClean="0"/>
            <a:t>Determination of Non-destructive Test Program  or Pre-testing of Systems or Components</a:t>
          </a:r>
          <a:endParaRPr lang="en-US" sz="1600" b="1" dirty="0"/>
        </a:p>
      </dgm:t>
    </dgm:pt>
    <dgm:pt modelId="{A566A668-99F3-4DDB-A2F6-69430A7120F0}" type="parTrans" cxnId="{C7108BE0-3EFF-421A-A970-B9B304777AFA}">
      <dgm:prSet/>
      <dgm:spPr/>
      <dgm:t>
        <a:bodyPr/>
        <a:lstStyle/>
        <a:p>
          <a:endParaRPr lang="en-US"/>
        </a:p>
      </dgm:t>
    </dgm:pt>
    <dgm:pt modelId="{7215E5AD-3A54-493A-B420-AAA1D174AC84}" type="sibTrans" cxnId="{C7108BE0-3EFF-421A-A970-B9B304777AFA}">
      <dgm:prSet/>
      <dgm:spPr/>
      <dgm:t>
        <a:bodyPr/>
        <a:lstStyle/>
        <a:p>
          <a:endParaRPr lang="en-US"/>
        </a:p>
      </dgm:t>
    </dgm:pt>
    <dgm:pt modelId="{CE61E72B-86A4-4200-B2FB-53AFD31C0599}">
      <dgm:prSet/>
      <dgm:spPr/>
      <dgm:t>
        <a:bodyPr/>
        <a:lstStyle/>
        <a:p>
          <a:pPr rtl="0"/>
          <a:r>
            <a:rPr lang="en-US" b="1" dirty="0" smtClean="0"/>
            <a:t>On-site Review of Installation and System</a:t>
          </a:r>
          <a:endParaRPr lang="en-US" b="1" dirty="0"/>
        </a:p>
      </dgm:t>
    </dgm:pt>
    <dgm:pt modelId="{3913BC57-4E21-42F0-B25B-D5070B1620CF}" type="parTrans" cxnId="{0EFEFCE6-84D4-4E9C-A8B8-B0400217FB8D}">
      <dgm:prSet/>
      <dgm:spPr/>
      <dgm:t>
        <a:bodyPr/>
        <a:lstStyle/>
        <a:p>
          <a:endParaRPr lang="en-US"/>
        </a:p>
      </dgm:t>
    </dgm:pt>
    <dgm:pt modelId="{59F1FE9F-D0BA-434B-A3E7-54CDB4CE6BCA}" type="sibTrans" cxnId="{0EFEFCE6-84D4-4E9C-A8B8-B0400217FB8D}">
      <dgm:prSet/>
      <dgm:spPr/>
      <dgm:t>
        <a:bodyPr/>
        <a:lstStyle/>
        <a:p>
          <a:endParaRPr lang="en-US"/>
        </a:p>
      </dgm:t>
    </dgm:pt>
    <dgm:pt modelId="{27649238-C264-473E-9257-E678ADFFEE20}">
      <dgm:prSet/>
      <dgm:spPr/>
      <dgm:t>
        <a:bodyPr/>
        <a:lstStyle/>
        <a:p>
          <a:pPr rtl="0"/>
          <a:r>
            <a:rPr lang="en-US" b="1" dirty="0" smtClean="0"/>
            <a:t>On-site Conduction of Non-destructive Testing</a:t>
          </a:r>
          <a:endParaRPr lang="en-US" b="1" dirty="0"/>
        </a:p>
      </dgm:t>
    </dgm:pt>
    <dgm:pt modelId="{A0C1A491-C2A5-496F-BDA5-1C312AEE0EEF}" type="parTrans" cxnId="{1D88D93E-4E3B-41D7-97CF-E7B868D033BC}">
      <dgm:prSet/>
      <dgm:spPr/>
      <dgm:t>
        <a:bodyPr/>
        <a:lstStyle/>
        <a:p>
          <a:endParaRPr lang="en-US"/>
        </a:p>
      </dgm:t>
    </dgm:pt>
    <dgm:pt modelId="{FD21314E-1673-497E-AB8D-2C647734528D}" type="sibTrans" cxnId="{1D88D93E-4E3B-41D7-97CF-E7B868D033BC}">
      <dgm:prSet/>
      <dgm:spPr/>
      <dgm:t>
        <a:bodyPr/>
        <a:lstStyle/>
        <a:p>
          <a:endParaRPr lang="en-US"/>
        </a:p>
      </dgm:t>
    </dgm:pt>
    <dgm:pt modelId="{6A10AAB2-4221-48C6-92CA-5E73A553A730}">
      <dgm:prSet/>
      <dgm:spPr/>
      <dgm:t>
        <a:bodyPr/>
        <a:lstStyle/>
        <a:p>
          <a:pPr rtl="0"/>
          <a:r>
            <a:rPr lang="en-US" b="1" dirty="0" smtClean="0"/>
            <a:t>Completion of Report and Affix label</a:t>
          </a:r>
          <a:endParaRPr lang="en-US" b="1" dirty="0"/>
        </a:p>
      </dgm:t>
    </dgm:pt>
    <dgm:pt modelId="{AA2BB6D7-A061-4A3E-A501-63C135482EE3}" type="parTrans" cxnId="{5D867745-032E-42FB-B7FE-01CC6EBDBF36}">
      <dgm:prSet/>
      <dgm:spPr/>
      <dgm:t>
        <a:bodyPr/>
        <a:lstStyle/>
        <a:p>
          <a:endParaRPr lang="en-US"/>
        </a:p>
      </dgm:t>
    </dgm:pt>
    <dgm:pt modelId="{73C74044-6407-41B8-89A9-1C75B67D5865}" type="sibTrans" cxnId="{5D867745-032E-42FB-B7FE-01CC6EBDBF36}">
      <dgm:prSet/>
      <dgm:spPr/>
      <dgm:t>
        <a:bodyPr/>
        <a:lstStyle/>
        <a:p>
          <a:endParaRPr lang="en-US"/>
        </a:p>
      </dgm:t>
    </dgm:pt>
    <dgm:pt modelId="{0D2C754E-6334-4D16-BF68-30B69F19547F}" type="pres">
      <dgm:prSet presAssocID="{317DE178-2928-4AFA-B51E-8C49CD71BBA1}" presName="Name0" presStyleCnt="0">
        <dgm:presLayoutVars>
          <dgm:chMax val="7"/>
          <dgm:chPref val="7"/>
          <dgm:dir/>
        </dgm:presLayoutVars>
      </dgm:prSet>
      <dgm:spPr/>
      <dgm:t>
        <a:bodyPr/>
        <a:lstStyle/>
        <a:p>
          <a:endParaRPr lang="en-US"/>
        </a:p>
      </dgm:t>
    </dgm:pt>
    <dgm:pt modelId="{2CD3876F-2571-4891-B7D9-0E145DE797CC}" type="pres">
      <dgm:prSet presAssocID="{317DE178-2928-4AFA-B51E-8C49CD71BBA1}" presName="Name1" presStyleCnt="0"/>
      <dgm:spPr/>
    </dgm:pt>
    <dgm:pt modelId="{C8C475AD-5266-4EE9-83B0-90923263CC62}" type="pres">
      <dgm:prSet presAssocID="{317DE178-2928-4AFA-B51E-8C49CD71BBA1}" presName="cycle" presStyleCnt="0"/>
      <dgm:spPr/>
    </dgm:pt>
    <dgm:pt modelId="{DEEEF7B8-CFA0-4A95-8341-39958122419D}" type="pres">
      <dgm:prSet presAssocID="{317DE178-2928-4AFA-B51E-8C49CD71BBA1}" presName="srcNode" presStyleLbl="node1" presStyleIdx="0" presStyleCnt="7"/>
      <dgm:spPr/>
    </dgm:pt>
    <dgm:pt modelId="{831216F9-BA1B-4052-BD5D-88069EE2943E}" type="pres">
      <dgm:prSet presAssocID="{317DE178-2928-4AFA-B51E-8C49CD71BBA1}" presName="conn" presStyleLbl="parChTrans1D2" presStyleIdx="0" presStyleCnt="1"/>
      <dgm:spPr/>
      <dgm:t>
        <a:bodyPr/>
        <a:lstStyle/>
        <a:p>
          <a:endParaRPr lang="en-US"/>
        </a:p>
      </dgm:t>
    </dgm:pt>
    <dgm:pt modelId="{C783399B-BE54-4EBE-B630-6A55D84183F2}" type="pres">
      <dgm:prSet presAssocID="{317DE178-2928-4AFA-B51E-8C49CD71BBA1}" presName="extraNode" presStyleLbl="node1" presStyleIdx="0" presStyleCnt="7"/>
      <dgm:spPr/>
    </dgm:pt>
    <dgm:pt modelId="{CD3A20CA-7AF3-479C-8EAD-247CAF3DC4E7}" type="pres">
      <dgm:prSet presAssocID="{317DE178-2928-4AFA-B51E-8C49CD71BBA1}" presName="dstNode" presStyleLbl="node1" presStyleIdx="0" presStyleCnt="7"/>
      <dgm:spPr/>
    </dgm:pt>
    <dgm:pt modelId="{2E7903F7-9A25-42BC-9CA3-3F66FB70E652}" type="pres">
      <dgm:prSet presAssocID="{DBADB8FE-3606-4B02-A321-0FB5D4389E6A}" presName="text_1" presStyleLbl="node1" presStyleIdx="0" presStyleCnt="7">
        <dgm:presLayoutVars>
          <dgm:bulletEnabled val="1"/>
        </dgm:presLayoutVars>
      </dgm:prSet>
      <dgm:spPr/>
      <dgm:t>
        <a:bodyPr/>
        <a:lstStyle/>
        <a:p>
          <a:endParaRPr lang="en-US"/>
        </a:p>
      </dgm:t>
    </dgm:pt>
    <dgm:pt modelId="{AE95F586-B8CB-4E01-B350-D01F20FD725B}" type="pres">
      <dgm:prSet presAssocID="{DBADB8FE-3606-4B02-A321-0FB5D4389E6A}" presName="accent_1" presStyleCnt="0"/>
      <dgm:spPr/>
    </dgm:pt>
    <dgm:pt modelId="{A83A8282-CF57-48E1-9FDA-FC07A69EF8E7}" type="pres">
      <dgm:prSet presAssocID="{DBADB8FE-3606-4B02-A321-0FB5D4389E6A}" presName="accentRepeatNode" presStyleLbl="solidFgAcc1" presStyleIdx="0" presStyleCnt="7"/>
      <dgm:spPr/>
    </dgm:pt>
    <dgm:pt modelId="{31CA09BC-61D7-4021-9B2C-3E850C368CE8}" type="pres">
      <dgm:prSet presAssocID="{EB7DDA7C-B1E5-47CA-8948-2907C182790D}" presName="text_2" presStyleLbl="node1" presStyleIdx="1" presStyleCnt="7">
        <dgm:presLayoutVars>
          <dgm:bulletEnabled val="1"/>
        </dgm:presLayoutVars>
      </dgm:prSet>
      <dgm:spPr/>
      <dgm:t>
        <a:bodyPr/>
        <a:lstStyle/>
        <a:p>
          <a:endParaRPr lang="en-US"/>
        </a:p>
      </dgm:t>
    </dgm:pt>
    <dgm:pt modelId="{9D109D4D-CB7E-44F0-A455-4776C8D95498}" type="pres">
      <dgm:prSet presAssocID="{EB7DDA7C-B1E5-47CA-8948-2907C182790D}" presName="accent_2" presStyleCnt="0"/>
      <dgm:spPr/>
    </dgm:pt>
    <dgm:pt modelId="{2DD128B8-FC8C-4869-ABB0-8117DF81198D}" type="pres">
      <dgm:prSet presAssocID="{EB7DDA7C-B1E5-47CA-8948-2907C182790D}" presName="accentRepeatNode" presStyleLbl="solidFgAcc1" presStyleIdx="1" presStyleCnt="7"/>
      <dgm:spPr/>
    </dgm:pt>
    <dgm:pt modelId="{B3F22D01-400E-4F00-B4AB-C38026DA8881}" type="pres">
      <dgm:prSet presAssocID="{70290E70-3C9A-46EE-9028-594C52873B86}" presName="text_3" presStyleLbl="node1" presStyleIdx="2" presStyleCnt="7">
        <dgm:presLayoutVars>
          <dgm:bulletEnabled val="1"/>
        </dgm:presLayoutVars>
      </dgm:prSet>
      <dgm:spPr/>
      <dgm:t>
        <a:bodyPr/>
        <a:lstStyle/>
        <a:p>
          <a:endParaRPr lang="en-US"/>
        </a:p>
      </dgm:t>
    </dgm:pt>
    <dgm:pt modelId="{97308B6E-CB0A-4B2D-8C4F-7113E586447D}" type="pres">
      <dgm:prSet presAssocID="{70290E70-3C9A-46EE-9028-594C52873B86}" presName="accent_3" presStyleCnt="0"/>
      <dgm:spPr/>
    </dgm:pt>
    <dgm:pt modelId="{9E9A9DB0-3598-41F5-AA47-321164AE8C6C}" type="pres">
      <dgm:prSet presAssocID="{70290E70-3C9A-46EE-9028-594C52873B86}" presName="accentRepeatNode" presStyleLbl="solidFgAcc1" presStyleIdx="2" presStyleCnt="7"/>
      <dgm:spPr/>
    </dgm:pt>
    <dgm:pt modelId="{4715FFBC-C99E-4BE2-AA01-85EE591631A9}" type="pres">
      <dgm:prSet presAssocID="{887D6F90-71B5-429F-97F2-BE8B0D0A3B90}" presName="text_4" presStyleLbl="node1" presStyleIdx="3" presStyleCnt="7" custScaleY="126116" custLinFactNeighborX="838">
        <dgm:presLayoutVars>
          <dgm:bulletEnabled val="1"/>
        </dgm:presLayoutVars>
      </dgm:prSet>
      <dgm:spPr/>
      <dgm:t>
        <a:bodyPr/>
        <a:lstStyle/>
        <a:p>
          <a:endParaRPr lang="en-US"/>
        </a:p>
      </dgm:t>
    </dgm:pt>
    <dgm:pt modelId="{4EF5B6B3-C9FA-4CA7-BB7F-3DB8E9FE9492}" type="pres">
      <dgm:prSet presAssocID="{887D6F90-71B5-429F-97F2-BE8B0D0A3B90}" presName="accent_4" presStyleCnt="0"/>
      <dgm:spPr/>
    </dgm:pt>
    <dgm:pt modelId="{6C479E31-91DB-4B5A-91F8-C44AB4FB3EE0}" type="pres">
      <dgm:prSet presAssocID="{887D6F90-71B5-429F-97F2-BE8B0D0A3B90}" presName="accentRepeatNode" presStyleLbl="solidFgAcc1" presStyleIdx="3" presStyleCnt="7"/>
      <dgm:spPr/>
    </dgm:pt>
    <dgm:pt modelId="{11CACB21-4F8C-4D50-BA26-F18448ADD1D0}" type="pres">
      <dgm:prSet presAssocID="{CE61E72B-86A4-4200-B2FB-53AFD31C0599}" presName="text_5" presStyleLbl="node1" presStyleIdx="4" presStyleCnt="7">
        <dgm:presLayoutVars>
          <dgm:bulletEnabled val="1"/>
        </dgm:presLayoutVars>
      </dgm:prSet>
      <dgm:spPr/>
      <dgm:t>
        <a:bodyPr/>
        <a:lstStyle/>
        <a:p>
          <a:endParaRPr lang="en-US"/>
        </a:p>
      </dgm:t>
    </dgm:pt>
    <dgm:pt modelId="{CAB979DD-8C58-4BF9-B6F1-197183788B19}" type="pres">
      <dgm:prSet presAssocID="{CE61E72B-86A4-4200-B2FB-53AFD31C0599}" presName="accent_5" presStyleCnt="0"/>
      <dgm:spPr/>
    </dgm:pt>
    <dgm:pt modelId="{3CD10612-0B56-4CC3-AE6D-4595D61172EC}" type="pres">
      <dgm:prSet presAssocID="{CE61E72B-86A4-4200-B2FB-53AFD31C0599}" presName="accentRepeatNode" presStyleLbl="solidFgAcc1" presStyleIdx="4" presStyleCnt="7"/>
      <dgm:spPr/>
    </dgm:pt>
    <dgm:pt modelId="{AA1F75C1-7918-43CD-B325-9FF66A24426D}" type="pres">
      <dgm:prSet presAssocID="{27649238-C264-473E-9257-E678ADFFEE20}" presName="text_6" presStyleLbl="node1" presStyleIdx="5" presStyleCnt="7">
        <dgm:presLayoutVars>
          <dgm:bulletEnabled val="1"/>
        </dgm:presLayoutVars>
      </dgm:prSet>
      <dgm:spPr/>
      <dgm:t>
        <a:bodyPr/>
        <a:lstStyle/>
        <a:p>
          <a:endParaRPr lang="en-US"/>
        </a:p>
      </dgm:t>
    </dgm:pt>
    <dgm:pt modelId="{8D50819B-1808-422D-BF5E-1EDE82D17540}" type="pres">
      <dgm:prSet presAssocID="{27649238-C264-473E-9257-E678ADFFEE20}" presName="accent_6" presStyleCnt="0"/>
      <dgm:spPr/>
    </dgm:pt>
    <dgm:pt modelId="{31F0A170-739F-47C5-BD75-338BA8230AF1}" type="pres">
      <dgm:prSet presAssocID="{27649238-C264-473E-9257-E678ADFFEE20}" presName="accentRepeatNode" presStyleLbl="solidFgAcc1" presStyleIdx="5" presStyleCnt="7"/>
      <dgm:spPr/>
    </dgm:pt>
    <dgm:pt modelId="{5EE59DEA-8A29-4AD0-B7E8-64E8113A1968}" type="pres">
      <dgm:prSet presAssocID="{6A10AAB2-4221-48C6-92CA-5E73A553A730}" presName="text_7" presStyleLbl="node1" presStyleIdx="6" presStyleCnt="7">
        <dgm:presLayoutVars>
          <dgm:bulletEnabled val="1"/>
        </dgm:presLayoutVars>
      </dgm:prSet>
      <dgm:spPr/>
      <dgm:t>
        <a:bodyPr/>
        <a:lstStyle/>
        <a:p>
          <a:endParaRPr lang="en-US"/>
        </a:p>
      </dgm:t>
    </dgm:pt>
    <dgm:pt modelId="{2AB5D6A0-56BB-4FF5-B261-1EF09B8A9672}" type="pres">
      <dgm:prSet presAssocID="{6A10AAB2-4221-48C6-92CA-5E73A553A730}" presName="accent_7" presStyleCnt="0"/>
      <dgm:spPr/>
    </dgm:pt>
    <dgm:pt modelId="{CEC40995-D378-425D-88DA-0B1D84723538}" type="pres">
      <dgm:prSet presAssocID="{6A10AAB2-4221-48C6-92CA-5E73A553A730}" presName="accentRepeatNode" presStyleLbl="solidFgAcc1" presStyleIdx="6" presStyleCnt="7"/>
      <dgm:spPr/>
    </dgm:pt>
  </dgm:ptLst>
  <dgm:cxnLst>
    <dgm:cxn modelId="{43360C5D-7FC8-4537-AE33-94518B026D2F}" type="presOf" srcId="{CE61E72B-86A4-4200-B2FB-53AFD31C0599}" destId="{11CACB21-4F8C-4D50-BA26-F18448ADD1D0}" srcOrd="0" destOrd="0" presId="urn:microsoft.com/office/officeart/2008/layout/VerticalCurvedList"/>
    <dgm:cxn modelId="{30953199-1A09-4EA7-968E-72B19C08E662}" type="presOf" srcId="{6A10AAB2-4221-48C6-92CA-5E73A553A730}" destId="{5EE59DEA-8A29-4AD0-B7E8-64E8113A1968}" srcOrd="0" destOrd="0" presId="urn:microsoft.com/office/officeart/2008/layout/VerticalCurvedList"/>
    <dgm:cxn modelId="{C7108BE0-3EFF-421A-A970-B9B304777AFA}" srcId="{317DE178-2928-4AFA-B51E-8C49CD71BBA1}" destId="{887D6F90-71B5-429F-97F2-BE8B0D0A3B90}" srcOrd="3" destOrd="0" parTransId="{A566A668-99F3-4DDB-A2F6-69430A7120F0}" sibTransId="{7215E5AD-3A54-493A-B420-AAA1D174AC84}"/>
    <dgm:cxn modelId="{5D867745-032E-42FB-B7FE-01CC6EBDBF36}" srcId="{317DE178-2928-4AFA-B51E-8C49CD71BBA1}" destId="{6A10AAB2-4221-48C6-92CA-5E73A553A730}" srcOrd="6" destOrd="0" parTransId="{AA2BB6D7-A061-4A3E-A501-63C135482EE3}" sibTransId="{73C74044-6407-41B8-89A9-1C75B67D5865}"/>
    <dgm:cxn modelId="{2BF3DD53-8EEC-4017-B83B-6D83222783DD}" type="presOf" srcId="{EB7DDA7C-B1E5-47CA-8948-2907C182790D}" destId="{31CA09BC-61D7-4021-9B2C-3E850C368CE8}" srcOrd="0" destOrd="0" presId="urn:microsoft.com/office/officeart/2008/layout/VerticalCurvedList"/>
    <dgm:cxn modelId="{E0589D2E-44D6-4158-BFE5-4BE2316B758D}" type="presOf" srcId="{27649238-C264-473E-9257-E678ADFFEE20}" destId="{AA1F75C1-7918-43CD-B325-9FF66A24426D}" srcOrd="0" destOrd="0" presId="urn:microsoft.com/office/officeart/2008/layout/VerticalCurvedList"/>
    <dgm:cxn modelId="{5C96EA3C-E49B-4FC7-BCE6-83FF9DA87FD6}" srcId="{317DE178-2928-4AFA-B51E-8C49CD71BBA1}" destId="{EB7DDA7C-B1E5-47CA-8948-2907C182790D}" srcOrd="1" destOrd="0" parTransId="{63333B8F-CF3F-4787-A792-987E60A95DDB}" sibTransId="{7D2629CB-68DF-44CC-A83E-26807EC29174}"/>
    <dgm:cxn modelId="{4AE4799A-56D0-4249-A0DD-C907C88F8234}" srcId="{317DE178-2928-4AFA-B51E-8C49CD71BBA1}" destId="{DBADB8FE-3606-4B02-A321-0FB5D4389E6A}" srcOrd="0" destOrd="0" parTransId="{0F65348F-017A-4F0D-AEF8-EDB08B4709E1}" sibTransId="{D6F03E60-43DE-4F92-8887-88EB5AB1F291}"/>
    <dgm:cxn modelId="{7888099A-352A-4527-85CC-95DEBCFA228D}" srcId="{317DE178-2928-4AFA-B51E-8C49CD71BBA1}" destId="{70290E70-3C9A-46EE-9028-594C52873B86}" srcOrd="2" destOrd="0" parTransId="{98829042-63F4-445A-B33A-6B05042B47CD}" sibTransId="{80B4E1C3-F957-4DF0-A0B1-7CB68DBDBD31}"/>
    <dgm:cxn modelId="{1ED2C348-E70D-4601-81E9-B6AC44A3D0AD}" type="presOf" srcId="{317DE178-2928-4AFA-B51E-8C49CD71BBA1}" destId="{0D2C754E-6334-4D16-BF68-30B69F19547F}" srcOrd="0" destOrd="0" presId="urn:microsoft.com/office/officeart/2008/layout/VerticalCurvedList"/>
    <dgm:cxn modelId="{127CD5E4-AEED-48E7-BC39-7B27AF5D7072}" type="presOf" srcId="{DBADB8FE-3606-4B02-A321-0FB5D4389E6A}" destId="{2E7903F7-9A25-42BC-9CA3-3F66FB70E652}" srcOrd="0" destOrd="0" presId="urn:microsoft.com/office/officeart/2008/layout/VerticalCurvedList"/>
    <dgm:cxn modelId="{1D88D93E-4E3B-41D7-97CF-E7B868D033BC}" srcId="{317DE178-2928-4AFA-B51E-8C49CD71BBA1}" destId="{27649238-C264-473E-9257-E678ADFFEE20}" srcOrd="5" destOrd="0" parTransId="{A0C1A491-C2A5-496F-BDA5-1C312AEE0EEF}" sibTransId="{FD21314E-1673-497E-AB8D-2C647734528D}"/>
    <dgm:cxn modelId="{0EFEFCE6-84D4-4E9C-A8B8-B0400217FB8D}" srcId="{317DE178-2928-4AFA-B51E-8C49CD71BBA1}" destId="{CE61E72B-86A4-4200-B2FB-53AFD31C0599}" srcOrd="4" destOrd="0" parTransId="{3913BC57-4E21-42F0-B25B-D5070B1620CF}" sibTransId="{59F1FE9F-D0BA-434B-A3E7-54CDB4CE6BCA}"/>
    <dgm:cxn modelId="{FAD3110F-35E7-48FA-BF98-ECDDEB9CE3A3}" type="presOf" srcId="{887D6F90-71B5-429F-97F2-BE8B0D0A3B90}" destId="{4715FFBC-C99E-4BE2-AA01-85EE591631A9}" srcOrd="0" destOrd="0" presId="urn:microsoft.com/office/officeart/2008/layout/VerticalCurvedList"/>
    <dgm:cxn modelId="{6842068A-980E-4860-981C-B384C07052C0}" type="presOf" srcId="{70290E70-3C9A-46EE-9028-594C52873B86}" destId="{B3F22D01-400E-4F00-B4AB-C38026DA8881}" srcOrd="0" destOrd="0" presId="urn:microsoft.com/office/officeart/2008/layout/VerticalCurvedList"/>
    <dgm:cxn modelId="{BB8556B5-43CB-4271-9DBF-ED6AC1343673}" type="presOf" srcId="{D6F03E60-43DE-4F92-8887-88EB5AB1F291}" destId="{831216F9-BA1B-4052-BD5D-88069EE2943E}" srcOrd="0" destOrd="0" presId="urn:microsoft.com/office/officeart/2008/layout/VerticalCurvedList"/>
    <dgm:cxn modelId="{BF1668D7-C632-4E4C-AF16-2347C1A98E83}" type="presParOf" srcId="{0D2C754E-6334-4D16-BF68-30B69F19547F}" destId="{2CD3876F-2571-4891-B7D9-0E145DE797CC}" srcOrd="0" destOrd="0" presId="urn:microsoft.com/office/officeart/2008/layout/VerticalCurvedList"/>
    <dgm:cxn modelId="{89C511A1-8953-4399-9DFC-AD24B6DB254F}" type="presParOf" srcId="{2CD3876F-2571-4891-B7D9-0E145DE797CC}" destId="{C8C475AD-5266-4EE9-83B0-90923263CC62}" srcOrd="0" destOrd="0" presId="urn:microsoft.com/office/officeart/2008/layout/VerticalCurvedList"/>
    <dgm:cxn modelId="{113B6261-0469-47C7-9275-ED647529D513}" type="presParOf" srcId="{C8C475AD-5266-4EE9-83B0-90923263CC62}" destId="{DEEEF7B8-CFA0-4A95-8341-39958122419D}" srcOrd="0" destOrd="0" presId="urn:microsoft.com/office/officeart/2008/layout/VerticalCurvedList"/>
    <dgm:cxn modelId="{92386191-683C-4DB0-97FF-275BA06464CC}" type="presParOf" srcId="{C8C475AD-5266-4EE9-83B0-90923263CC62}" destId="{831216F9-BA1B-4052-BD5D-88069EE2943E}" srcOrd="1" destOrd="0" presId="urn:microsoft.com/office/officeart/2008/layout/VerticalCurvedList"/>
    <dgm:cxn modelId="{3C972E14-960B-427E-86D5-BD73FE304712}" type="presParOf" srcId="{C8C475AD-5266-4EE9-83B0-90923263CC62}" destId="{C783399B-BE54-4EBE-B630-6A55D84183F2}" srcOrd="2" destOrd="0" presId="urn:microsoft.com/office/officeart/2008/layout/VerticalCurvedList"/>
    <dgm:cxn modelId="{199C749F-7CD1-4AEC-BA56-6002408581A1}" type="presParOf" srcId="{C8C475AD-5266-4EE9-83B0-90923263CC62}" destId="{CD3A20CA-7AF3-479C-8EAD-247CAF3DC4E7}" srcOrd="3" destOrd="0" presId="urn:microsoft.com/office/officeart/2008/layout/VerticalCurvedList"/>
    <dgm:cxn modelId="{66D0CE73-FCCD-4D5C-8740-A8E374E5F58E}" type="presParOf" srcId="{2CD3876F-2571-4891-B7D9-0E145DE797CC}" destId="{2E7903F7-9A25-42BC-9CA3-3F66FB70E652}" srcOrd="1" destOrd="0" presId="urn:microsoft.com/office/officeart/2008/layout/VerticalCurvedList"/>
    <dgm:cxn modelId="{6D7D79A4-BFB4-40A4-BDF7-3F721BA594C8}" type="presParOf" srcId="{2CD3876F-2571-4891-B7D9-0E145DE797CC}" destId="{AE95F586-B8CB-4E01-B350-D01F20FD725B}" srcOrd="2" destOrd="0" presId="urn:microsoft.com/office/officeart/2008/layout/VerticalCurvedList"/>
    <dgm:cxn modelId="{03346395-9EDB-48FB-BE76-1F57813539C2}" type="presParOf" srcId="{AE95F586-B8CB-4E01-B350-D01F20FD725B}" destId="{A83A8282-CF57-48E1-9FDA-FC07A69EF8E7}" srcOrd="0" destOrd="0" presId="urn:microsoft.com/office/officeart/2008/layout/VerticalCurvedList"/>
    <dgm:cxn modelId="{44C77639-8D19-4596-842C-C6ADD0834CE7}" type="presParOf" srcId="{2CD3876F-2571-4891-B7D9-0E145DE797CC}" destId="{31CA09BC-61D7-4021-9B2C-3E850C368CE8}" srcOrd="3" destOrd="0" presId="urn:microsoft.com/office/officeart/2008/layout/VerticalCurvedList"/>
    <dgm:cxn modelId="{D8C40ED7-D6D8-4038-9DA2-21071C17A188}" type="presParOf" srcId="{2CD3876F-2571-4891-B7D9-0E145DE797CC}" destId="{9D109D4D-CB7E-44F0-A455-4776C8D95498}" srcOrd="4" destOrd="0" presId="urn:microsoft.com/office/officeart/2008/layout/VerticalCurvedList"/>
    <dgm:cxn modelId="{7CB60975-A3AE-44FF-BE4C-BC471D922455}" type="presParOf" srcId="{9D109D4D-CB7E-44F0-A455-4776C8D95498}" destId="{2DD128B8-FC8C-4869-ABB0-8117DF81198D}" srcOrd="0" destOrd="0" presId="urn:microsoft.com/office/officeart/2008/layout/VerticalCurvedList"/>
    <dgm:cxn modelId="{0D46E3B5-DCC2-4EC5-8344-A2EE14A4F082}" type="presParOf" srcId="{2CD3876F-2571-4891-B7D9-0E145DE797CC}" destId="{B3F22D01-400E-4F00-B4AB-C38026DA8881}" srcOrd="5" destOrd="0" presId="urn:microsoft.com/office/officeart/2008/layout/VerticalCurvedList"/>
    <dgm:cxn modelId="{734F4707-EA3B-483C-A054-6808BA8EE369}" type="presParOf" srcId="{2CD3876F-2571-4891-B7D9-0E145DE797CC}" destId="{97308B6E-CB0A-4B2D-8C4F-7113E586447D}" srcOrd="6" destOrd="0" presId="urn:microsoft.com/office/officeart/2008/layout/VerticalCurvedList"/>
    <dgm:cxn modelId="{A48299EA-A3A2-42CD-9CE3-4632CCBC16E0}" type="presParOf" srcId="{97308B6E-CB0A-4B2D-8C4F-7113E586447D}" destId="{9E9A9DB0-3598-41F5-AA47-321164AE8C6C}" srcOrd="0" destOrd="0" presId="urn:microsoft.com/office/officeart/2008/layout/VerticalCurvedList"/>
    <dgm:cxn modelId="{2D9653C8-09F0-4BED-B1D7-0F44992E43FB}" type="presParOf" srcId="{2CD3876F-2571-4891-B7D9-0E145DE797CC}" destId="{4715FFBC-C99E-4BE2-AA01-85EE591631A9}" srcOrd="7" destOrd="0" presId="urn:microsoft.com/office/officeart/2008/layout/VerticalCurvedList"/>
    <dgm:cxn modelId="{32B15C99-5323-4CAB-9736-CF03F123F143}" type="presParOf" srcId="{2CD3876F-2571-4891-B7D9-0E145DE797CC}" destId="{4EF5B6B3-C9FA-4CA7-BB7F-3DB8E9FE9492}" srcOrd="8" destOrd="0" presId="urn:microsoft.com/office/officeart/2008/layout/VerticalCurvedList"/>
    <dgm:cxn modelId="{9C0C312C-4F86-40F2-879E-07FBC6F69DD8}" type="presParOf" srcId="{4EF5B6B3-C9FA-4CA7-BB7F-3DB8E9FE9492}" destId="{6C479E31-91DB-4B5A-91F8-C44AB4FB3EE0}" srcOrd="0" destOrd="0" presId="urn:microsoft.com/office/officeart/2008/layout/VerticalCurvedList"/>
    <dgm:cxn modelId="{3CBACC44-B163-49C0-8CD9-C7FD62E07766}" type="presParOf" srcId="{2CD3876F-2571-4891-B7D9-0E145DE797CC}" destId="{11CACB21-4F8C-4D50-BA26-F18448ADD1D0}" srcOrd="9" destOrd="0" presId="urn:microsoft.com/office/officeart/2008/layout/VerticalCurvedList"/>
    <dgm:cxn modelId="{86159C4E-2523-43BD-8F8B-763F5CEB332C}" type="presParOf" srcId="{2CD3876F-2571-4891-B7D9-0E145DE797CC}" destId="{CAB979DD-8C58-4BF9-B6F1-197183788B19}" srcOrd="10" destOrd="0" presId="urn:microsoft.com/office/officeart/2008/layout/VerticalCurvedList"/>
    <dgm:cxn modelId="{6A3F1900-C951-411D-A685-7D1D92891101}" type="presParOf" srcId="{CAB979DD-8C58-4BF9-B6F1-197183788B19}" destId="{3CD10612-0B56-4CC3-AE6D-4595D61172EC}" srcOrd="0" destOrd="0" presId="urn:microsoft.com/office/officeart/2008/layout/VerticalCurvedList"/>
    <dgm:cxn modelId="{256B217F-5AD3-4065-9A9B-830454E32DD2}" type="presParOf" srcId="{2CD3876F-2571-4891-B7D9-0E145DE797CC}" destId="{AA1F75C1-7918-43CD-B325-9FF66A24426D}" srcOrd="11" destOrd="0" presId="urn:microsoft.com/office/officeart/2008/layout/VerticalCurvedList"/>
    <dgm:cxn modelId="{F32B4736-20B5-44F6-8802-BD6E87E4AFAC}" type="presParOf" srcId="{2CD3876F-2571-4891-B7D9-0E145DE797CC}" destId="{8D50819B-1808-422D-BF5E-1EDE82D17540}" srcOrd="12" destOrd="0" presId="urn:microsoft.com/office/officeart/2008/layout/VerticalCurvedList"/>
    <dgm:cxn modelId="{B3FB189E-68A6-4B75-A840-124D7DE5CD6A}" type="presParOf" srcId="{8D50819B-1808-422D-BF5E-1EDE82D17540}" destId="{31F0A170-739F-47C5-BD75-338BA8230AF1}" srcOrd="0" destOrd="0" presId="urn:microsoft.com/office/officeart/2008/layout/VerticalCurvedList"/>
    <dgm:cxn modelId="{012E20DE-C983-4D23-A25E-8ACC927B825D}" type="presParOf" srcId="{2CD3876F-2571-4891-B7D9-0E145DE797CC}" destId="{5EE59DEA-8A29-4AD0-B7E8-64E8113A1968}" srcOrd="13" destOrd="0" presId="urn:microsoft.com/office/officeart/2008/layout/VerticalCurvedList"/>
    <dgm:cxn modelId="{EA57FA7F-27C3-4BFD-A2EE-74F1FED2E038}" type="presParOf" srcId="{2CD3876F-2571-4891-B7D9-0E145DE797CC}" destId="{2AB5D6A0-56BB-4FF5-B261-1EF09B8A9672}" srcOrd="14" destOrd="0" presId="urn:microsoft.com/office/officeart/2008/layout/VerticalCurvedList"/>
    <dgm:cxn modelId="{A9BE8F46-F63E-4791-8808-0975B2014E17}" type="presParOf" srcId="{2AB5D6A0-56BB-4FF5-B261-1EF09B8A9672}" destId="{CEC40995-D378-425D-88DA-0B1D847235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Geneva"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Geneva" charset="0"/>
                <a:cs typeface="Geneva" charset="0"/>
              </a:defRPr>
            </a:lvl1pPr>
          </a:lstStyle>
          <a:p>
            <a:pPr>
              <a:defRPr/>
            </a:pPr>
            <a:fld id="{41D57F53-17D4-422D-87A7-DEA8D467C7B0}" type="datetime1">
              <a:rPr lang="en-US"/>
              <a:pPr>
                <a:defRPr/>
              </a:pPr>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Geneva"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Geneva" charset="0"/>
                <a:cs typeface="Geneva" charset="0"/>
              </a:defRPr>
            </a:lvl1pPr>
          </a:lstStyle>
          <a:p>
            <a:pPr>
              <a:defRPr/>
            </a:pPr>
            <a:fld id="{4F6437EC-F1C4-45BF-9E9E-8A2861B9CCDD}" type="slidenum">
              <a:rPr lang="en-US"/>
              <a:pPr>
                <a:defRPr/>
              </a:pPr>
              <a:t>‹#›</a:t>
            </a:fld>
            <a:endParaRPr lang="en-US"/>
          </a:p>
        </p:txBody>
      </p:sp>
    </p:spTree>
    <p:extLst>
      <p:ext uri="{BB962C8B-B14F-4D97-AF65-F5344CB8AC3E}">
        <p14:creationId xmlns:p14="http://schemas.microsoft.com/office/powerpoint/2010/main" val="3820694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E0F06AD-67C7-4DF3-8143-402BD3543611}" type="slidenum">
              <a:rPr lang="en-US" smtClean="0"/>
              <a:pPr eaLnBrk="1" hangingPunct="1"/>
              <a:t>1</a:t>
            </a:fld>
            <a:endParaRPr lang="en-US" smtClean="0"/>
          </a:p>
        </p:txBody>
      </p:sp>
      <p:sp>
        <p:nvSpPr>
          <p:cNvPr id="88067" name="Rectangle 2"/>
          <p:cNvSpPr>
            <a:spLocks noGrp="1" noRot="1" noChangeAspect="1" noChangeArrowheads="1" noTextEdit="1"/>
          </p:cNvSpPr>
          <p:nvPr>
            <p:ph type="sldImg"/>
          </p:nvPr>
        </p:nvSpPr>
        <p:spPr>
          <a:xfrm>
            <a:off x="1144588" y="687388"/>
            <a:ext cx="4570412" cy="3427412"/>
          </a:xfrm>
          <a:ln/>
        </p:spPr>
      </p:sp>
      <p:sp>
        <p:nvSpPr>
          <p:cNvPr id="88068" name="Rectangle 3"/>
          <p:cNvSpPr>
            <a:spLocks noGrp="1" noChangeArrowheads="1"/>
          </p:cNvSpPr>
          <p:nvPr>
            <p:ph type="body" idx="1"/>
          </p:nvPr>
        </p:nvSpPr>
        <p:spPr>
          <a:xfrm>
            <a:off x="914400" y="4342464"/>
            <a:ext cx="5029200" cy="4114487"/>
          </a:xfrm>
          <a:noFill/>
        </p:spPr>
        <p:txBody>
          <a:bodyPr/>
          <a:lstStyle/>
          <a:p>
            <a:pPr eaLnBrk="1" hangingPunct="1"/>
            <a:r>
              <a:rPr lang="en-US" dirty="0" smtClean="0"/>
              <a:t>Energy storage technologies</a:t>
            </a:r>
            <a:r>
              <a:rPr lang="en-US" baseline="0" dirty="0" smtClean="0"/>
              <a:t> may include </a:t>
            </a:r>
            <a:r>
              <a:rPr lang="en-US" dirty="0" smtClean="0"/>
              <a:t>pumped hydro, compressed air energy storage,</a:t>
            </a:r>
            <a:r>
              <a:rPr lang="en-US" baseline="0" dirty="0" smtClean="0"/>
              <a:t> </a:t>
            </a:r>
            <a:r>
              <a:rPr lang="en-US" dirty="0" smtClean="0"/>
              <a:t>various types of batteries, flywheels, electrochemical capacitors, etc., provide for</a:t>
            </a:r>
          </a:p>
          <a:p>
            <a:pPr eaLnBrk="1" hangingPunct="1"/>
            <a:r>
              <a:rPr lang="en-US" dirty="0" smtClean="0"/>
              <a:t>multiple applications: energy management, backup power, load leveling, frequency</a:t>
            </a:r>
            <a:r>
              <a:rPr lang="en-US" baseline="0" dirty="0" smtClean="0"/>
              <a:t> </a:t>
            </a:r>
            <a:r>
              <a:rPr lang="en-US" dirty="0" smtClean="0"/>
              <a:t>regulation, voltage support, and grid stabilization.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ELECTROCHEMICAL ENERGY STORAGE SYSTEM - Consists of a secondary battery, electrochemical capacitor, flow battery or hybrid battery-capacitor system that stores energy and any associated controls or devices that can provide electric energy upon demand.</a:t>
            </a:r>
          </a:p>
          <a:p>
            <a:endParaRPr lang="en-US" dirty="0" smtClean="0"/>
          </a:p>
          <a:p>
            <a:r>
              <a:rPr lang="en-US" dirty="0" smtClean="0"/>
              <a:t>CHEMICAL ENERGY STORAGE SYSTEM - Consists of hydrogen supply equipment or other fuel supply equipment combined with a fuel cell power system or generator to convert the fuel to electrical energy.</a:t>
            </a:r>
          </a:p>
          <a:p>
            <a:endParaRPr lang="en-US" dirty="0" smtClean="0"/>
          </a:p>
          <a:p>
            <a:r>
              <a:rPr lang="en-US" dirty="0" smtClean="0"/>
              <a:t>MECHANICAL ENERGY STORAGE SYSTEM - Consists of a mechanical means to store energy such as through compressed air, pumped water or fly wheel technologies and associated controls and systems, which can be used to run an electric generator to provide electric energy upon demand.</a:t>
            </a:r>
          </a:p>
          <a:p>
            <a:endParaRPr lang="en-US" dirty="0" smtClean="0"/>
          </a:p>
          <a:p>
            <a:r>
              <a:rPr lang="en-US" dirty="0" smtClean="0"/>
              <a:t>THERMAL ENERGY STORAGE SYSTEM - Consists of an system that uses heated fluids such as air as a means to store energy along with associated controls and systems, which can be used to run an electric generator to provide electrical energy upon demand.</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10</a:t>
            </a:fld>
            <a:endParaRPr lang="en-US" altLang="en-US" dirty="0"/>
          </a:p>
        </p:txBody>
      </p:sp>
    </p:spTree>
    <p:extLst>
      <p:ext uri="{BB962C8B-B14F-4D97-AF65-F5344CB8AC3E}">
        <p14:creationId xmlns:p14="http://schemas.microsoft.com/office/powerpoint/2010/main" val="404098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Redox flow battery (after reduction–oxidation), is a type of rechargeable battery where </a:t>
            </a:r>
            <a:r>
              <a:rPr lang="en-US" dirty="0" err="1" smtClean="0"/>
              <a:t>rechargeability</a:t>
            </a:r>
            <a:r>
              <a:rPr lang="en-US" dirty="0" smtClean="0"/>
              <a:t> is provided by two chemical components dissolved in liquids contained within the system and separated by a membrane. Ion exchange (providing flow of electrical current) occurs through the membrane while both liquids circulate in their own respective space.</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11</a:t>
            </a:fld>
            <a:endParaRPr lang="en-US" altLang="en-US" dirty="0"/>
          </a:p>
        </p:txBody>
      </p:sp>
    </p:spTree>
    <p:extLst>
      <p:ext uri="{BB962C8B-B14F-4D97-AF65-F5344CB8AC3E}">
        <p14:creationId xmlns:p14="http://schemas.microsoft.com/office/powerpoint/2010/main" val="4040986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“V2X” used to collectively address:</a:t>
            </a:r>
          </a:p>
          <a:p>
            <a:pPr marL="171450" indent="-171450">
              <a:buFont typeface="Arial" panose="020B0604020202020204" pitchFamily="34" charset="0"/>
              <a:buChar char="•"/>
            </a:pPr>
            <a:r>
              <a:rPr lang="en-US" dirty="0" smtClean="0"/>
              <a:t>EV – to - Load (V2L)</a:t>
            </a:r>
          </a:p>
          <a:p>
            <a:pPr marL="171450" indent="-171450">
              <a:buFont typeface="Arial" panose="020B0604020202020204" pitchFamily="34" charset="0"/>
              <a:buChar char="•"/>
            </a:pPr>
            <a:r>
              <a:rPr lang="en-US" dirty="0" smtClean="0"/>
              <a:t>EV – to - Home (V2H)</a:t>
            </a:r>
          </a:p>
          <a:p>
            <a:pPr marL="171450" indent="-171450">
              <a:buFont typeface="Arial" panose="020B0604020202020204" pitchFamily="34" charset="0"/>
              <a:buChar char="•"/>
            </a:pPr>
            <a:r>
              <a:rPr lang="en-US" dirty="0" smtClean="0"/>
              <a:t>EV – to - Grid (V2G)</a:t>
            </a:r>
          </a:p>
          <a:p>
            <a:endParaRPr lang="en-US" dirty="0" smtClean="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14</a:t>
            </a:fld>
            <a:endParaRPr lang="en-US" altLang="en-US" dirty="0"/>
          </a:p>
        </p:txBody>
      </p:sp>
    </p:spTree>
    <p:extLst>
      <p:ext uri="{BB962C8B-B14F-4D97-AF65-F5344CB8AC3E}">
        <p14:creationId xmlns:p14="http://schemas.microsoft.com/office/powerpoint/2010/main" val="151525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Geneva" charset="-128"/>
              </a:rPr>
              <a:t>IEEE 1547 Standard for Interconnecting Distributed Resources with Electric Power Systems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Geneva" charset="-128"/>
              </a:rPr>
              <a:t>IEEE 1547.1 Standard for Conformance Test Procedures for Equipment Interconnecting Distributed Resources with Electric Power Systems</a:t>
            </a:r>
          </a:p>
          <a:p>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15</a:t>
            </a:fld>
            <a:endParaRPr lang="en-US"/>
          </a:p>
        </p:txBody>
      </p:sp>
    </p:spTree>
    <p:extLst>
      <p:ext uri="{BB962C8B-B14F-4D97-AF65-F5344CB8AC3E}">
        <p14:creationId xmlns:p14="http://schemas.microsoft.com/office/powerpoint/2010/main" val="188530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16</a:t>
            </a:fld>
            <a:endParaRPr lang="en-US" altLang="en-US" dirty="0"/>
          </a:p>
        </p:txBody>
      </p:sp>
    </p:spTree>
    <p:extLst>
      <p:ext uri="{BB962C8B-B14F-4D97-AF65-F5344CB8AC3E}">
        <p14:creationId xmlns:p14="http://schemas.microsoft.com/office/powerpoint/2010/main" val="258129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NFPA 790 and 791 as</a:t>
            </a:r>
            <a:r>
              <a:rPr lang="en-US" baseline="0" dirty="0" smtClean="0"/>
              <a:t> reference documents for AHJ’s when accepting FE’s.</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20</a:t>
            </a:fld>
            <a:endParaRPr lang="en-US"/>
          </a:p>
        </p:txBody>
      </p:sp>
    </p:spTree>
    <p:extLst>
      <p:ext uri="{BB962C8B-B14F-4D97-AF65-F5344CB8AC3E}">
        <p14:creationId xmlns:p14="http://schemas.microsoft.com/office/powerpoint/2010/main" val="18444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a:t>
            </a:r>
            <a:r>
              <a:rPr lang="en-US" b="1" baseline="0" dirty="0" smtClean="0"/>
              <a:t>On-site</a:t>
            </a:r>
            <a:r>
              <a:rPr lang="en-US" baseline="0" dirty="0" smtClean="0"/>
              <a:t> unless pre-arranged with AHJ permission prior to the FE. Both the IBC and IFC permits alternative materials, design and methods of construction and equipment provided that any such alternative has been approved. This is where the building official has the authority to require tests, such as a field evaluation, as evidence of compliance at no expense to the jurisdiction.</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22</a:t>
            </a:fld>
            <a:endParaRPr lang="en-US"/>
          </a:p>
        </p:txBody>
      </p:sp>
    </p:spTree>
    <p:extLst>
      <p:ext uri="{BB962C8B-B14F-4D97-AF65-F5344CB8AC3E}">
        <p14:creationId xmlns:p14="http://schemas.microsoft.com/office/powerpoint/2010/main" val="336145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Reference NFPA 790 for competency requirements, NFPA 791 defines an FE as the process used to determine conformance with requirements for one-of-a-kind, limited production, used, or modified products that are not listed or field labeled under a certification program. </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23</a:t>
            </a:fld>
            <a:endParaRPr lang="en-US"/>
          </a:p>
        </p:txBody>
      </p:sp>
    </p:spTree>
    <p:extLst>
      <p:ext uri="{BB962C8B-B14F-4D97-AF65-F5344CB8AC3E}">
        <p14:creationId xmlns:p14="http://schemas.microsoft.com/office/powerpoint/2010/main" val="46369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 PDEs, Research Staff and CAAS working with:</a:t>
            </a:r>
          </a:p>
          <a:p>
            <a:r>
              <a:rPr lang="en-US" dirty="0" smtClean="0"/>
              <a:t>DOE – Codes and Standards Working Group</a:t>
            </a:r>
          </a:p>
          <a:p>
            <a:r>
              <a:rPr lang="en-US" dirty="0" smtClean="0"/>
              <a:t>IFC</a:t>
            </a:r>
            <a:r>
              <a:rPr lang="en-US" baseline="0" dirty="0" smtClean="0"/>
              <a:t> – Fire Code Action Committee for updated requirements in 2018 (IFC)</a:t>
            </a:r>
          </a:p>
          <a:p>
            <a:r>
              <a:rPr lang="en-US" baseline="0" dirty="0" smtClean="0"/>
              <a:t>NFPA – NEC Article 706 in draft</a:t>
            </a:r>
          </a:p>
          <a:p>
            <a:r>
              <a:rPr lang="en-US" baseline="0" dirty="0" smtClean="0"/>
              <a:t>NFPA – NFPA 1/Fire Code Technical Committee - for updated 2018 NFPA 1</a:t>
            </a:r>
          </a:p>
          <a:p>
            <a:r>
              <a:rPr lang="en-US" dirty="0" smtClean="0"/>
              <a:t>“V2X” used to collectively address:</a:t>
            </a:r>
          </a:p>
          <a:p>
            <a:r>
              <a:rPr lang="en-US" dirty="0" smtClean="0"/>
              <a:t>EV – to - Load (V2L)</a:t>
            </a:r>
          </a:p>
          <a:p>
            <a:r>
              <a:rPr lang="en-US" dirty="0" smtClean="0"/>
              <a:t>EV – to - Home (V2H)</a:t>
            </a:r>
          </a:p>
          <a:p>
            <a:r>
              <a:rPr lang="en-US" dirty="0" smtClean="0"/>
              <a:t>EV – to - Grid (V2G)</a:t>
            </a:r>
          </a:p>
          <a:p>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24</a:t>
            </a:fld>
            <a:endParaRPr lang="en-US" dirty="0"/>
          </a:p>
        </p:txBody>
      </p:sp>
    </p:spTree>
    <p:extLst>
      <p:ext uri="{BB962C8B-B14F-4D97-AF65-F5344CB8AC3E}">
        <p14:creationId xmlns:p14="http://schemas.microsoft.com/office/powerpoint/2010/main" val="305072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625.48 - Electric vehicle supply equipment and other parts of a system,</a:t>
            </a:r>
            <a:r>
              <a:rPr lang="en-US" baseline="0" dirty="0" smtClean="0"/>
              <a:t> </a:t>
            </a:r>
            <a:r>
              <a:rPr lang="en-US" dirty="0" smtClean="0"/>
              <a:t>either on board or off board the vehicle, that are intended to be</a:t>
            </a:r>
            <a:r>
              <a:rPr lang="en-US" baseline="0" dirty="0" smtClean="0"/>
              <a:t> </a:t>
            </a:r>
            <a:r>
              <a:rPr lang="en-US" dirty="0" smtClean="0"/>
              <a:t>interconnected to a vehicle and also serve as an optional standby</a:t>
            </a:r>
            <a:r>
              <a:rPr lang="en-US" baseline="0" dirty="0" smtClean="0"/>
              <a:t> </a:t>
            </a:r>
            <a:r>
              <a:rPr lang="en-US" dirty="0" smtClean="0"/>
              <a:t>system or an electric power production source or provide for</a:t>
            </a:r>
            <a:r>
              <a:rPr lang="en-US" baseline="0" dirty="0" smtClean="0"/>
              <a:t> </a:t>
            </a:r>
            <a:r>
              <a:rPr lang="en-US" dirty="0" smtClean="0"/>
              <a:t>bi-directional power feed shall be listed and marked as suitable</a:t>
            </a:r>
            <a:r>
              <a:rPr lang="en-US" baseline="0" dirty="0" smtClean="0"/>
              <a:t> </a:t>
            </a:r>
            <a:r>
              <a:rPr lang="en-US" dirty="0" smtClean="0"/>
              <a:t>for that purpose. When used as an optional standby system, the</a:t>
            </a:r>
            <a:r>
              <a:rPr lang="en-US" baseline="0" dirty="0" smtClean="0"/>
              <a:t> </a:t>
            </a:r>
            <a:r>
              <a:rPr lang="en-US" dirty="0" smtClean="0"/>
              <a:t>requirements of Article 702 shall apply, and when used as an</a:t>
            </a:r>
            <a:r>
              <a:rPr lang="en-US" baseline="0" dirty="0" smtClean="0"/>
              <a:t> </a:t>
            </a:r>
            <a:r>
              <a:rPr lang="en-US" dirty="0" smtClean="0"/>
              <a:t>electric power production source, the requirements of Article 705</a:t>
            </a:r>
            <a:r>
              <a:rPr lang="en-US" baseline="0" dirty="0" smtClean="0"/>
              <a:t> </a:t>
            </a:r>
            <a:r>
              <a:rPr lang="en-US" dirty="0" smtClean="0"/>
              <a:t>shall apply.</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25</a:t>
            </a:fld>
            <a:endParaRPr lang="en-US" altLang="en-US" dirty="0"/>
          </a:p>
        </p:txBody>
      </p:sp>
    </p:spTree>
    <p:extLst>
      <p:ext uri="{BB962C8B-B14F-4D97-AF65-F5344CB8AC3E}">
        <p14:creationId xmlns:p14="http://schemas.microsoft.com/office/powerpoint/2010/main" val="396598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February 2013, the California Public Utilities Commission (CPUC)</a:t>
            </a:r>
            <a:r>
              <a:rPr lang="en-US" baseline="0" dirty="0" smtClean="0"/>
              <a:t> </a:t>
            </a:r>
            <a:r>
              <a:rPr lang="en-US" dirty="0" smtClean="0"/>
              <a:t>determined that Southern California Edison must procure 50 MW of energy</a:t>
            </a:r>
            <a:r>
              <a:rPr lang="en-US" baseline="0" dirty="0" smtClean="0"/>
              <a:t> </a:t>
            </a:r>
            <a:r>
              <a:rPr lang="en-US" dirty="0" smtClean="0"/>
              <a:t>storage capacity by 2021 in Los Angeles area. Other States are looking to the example that California is setting, and</a:t>
            </a:r>
            <a:r>
              <a:rPr lang="en-US" baseline="0" dirty="0" smtClean="0"/>
              <a:t> </a:t>
            </a:r>
            <a:r>
              <a:rPr lang="en-US" dirty="0" smtClean="0"/>
              <a:t>Congress has introduced two bills that establish incentives for storage</a:t>
            </a:r>
            <a:r>
              <a:rPr lang="en-US" baseline="0" dirty="0" smtClean="0"/>
              <a:t> </a:t>
            </a:r>
            <a:r>
              <a:rPr lang="en-US" dirty="0" smtClean="0"/>
              <a:t>deployment.</a:t>
            </a:r>
          </a:p>
          <a:p>
            <a:endParaRPr lang="en-US" dirty="0" smtClean="0"/>
          </a:p>
          <a:p>
            <a:r>
              <a:rPr lang="en-US" dirty="0" smtClean="0"/>
              <a:t>The bills before congress are S. 1030 (STORAGE Act ) and S. 795 (MLP Parity Act). Details on the California bill</a:t>
            </a:r>
            <a:r>
              <a:rPr lang="en-US" baseline="0" dirty="0" smtClean="0"/>
              <a:t> </a:t>
            </a:r>
            <a:r>
              <a:rPr lang="en-US" dirty="0" smtClean="0"/>
              <a:t>(AB 2514) can be found on the CPUC website: http://www.cpuc.ca.gov/PUC/energy/electric/storage.htm </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2</a:t>
            </a:fld>
            <a:endParaRPr lang="en-US" altLang="en-US" dirty="0"/>
          </a:p>
        </p:txBody>
      </p:sp>
    </p:spTree>
    <p:extLst>
      <p:ext uri="{BB962C8B-B14F-4D97-AF65-F5344CB8AC3E}">
        <p14:creationId xmlns:p14="http://schemas.microsoft.com/office/powerpoint/2010/main" val="334989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26</a:t>
            </a:fld>
            <a:endParaRPr lang="en-US" altLang="en-US" dirty="0"/>
          </a:p>
        </p:txBody>
      </p:sp>
    </p:spTree>
    <p:extLst>
      <p:ext uri="{BB962C8B-B14F-4D97-AF65-F5344CB8AC3E}">
        <p14:creationId xmlns:p14="http://schemas.microsoft.com/office/powerpoint/2010/main" val="369973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27</a:t>
            </a:fld>
            <a:endParaRPr lang="en-US" altLang="en-US" dirty="0"/>
          </a:p>
        </p:txBody>
      </p:sp>
    </p:spTree>
    <p:extLst>
      <p:ext uri="{BB962C8B-B14F-4D97-AF65-F5344CB8AC3E}">
        <p14:creationId xmlns:p14="http://schemas.microsoft.com/office/powerpoint/2010/main" val="156640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Building and Fire Codes may also require updates</a:t>
            </a:r>
          </a:p>
          <a:p>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28</a:t>
            </a:fld>
            <a:endParaRPr lang="en-US" altLang="en-US" dirty="0"/>
          </a:p>
        </p:txBody>
      </p:sp>
    </p:spTree>
    <p:extLst>
      <p:ext uri="{BB962C8B-B14F-4D97-AF65-F5344CB8AC3E}">
        <p14:creationId xmlns:p14="http://schemas.microsoft.com/office/powerpoint/2010/main" val="1566400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Terms new to the NEC and specific to ESS’s</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30</a:t>
            </a:fld>
            <a:endParaRPr lang="en-US"/>
          </a:p>
        </p:txBody>
      </p:sp>
    </p:spTree>
    <p:extLst>
      <p:ext uri="{BB962C8B-B14F-4D97-AF65-F5344CB8AC3E}">
        <p14:creationId xmlns:p14="http://schemas.microsoft.com/office/powerpoint/2010/main" val="329624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batteries were invented by US utilities specifically to provide MW-scale storage capacity</a:t>
            </a:r>
            <a:r>
              <a:rPr lang="en-US" baseline="0" dirty="0" smtClean="0"/>
              <a:t> </a:t>
            </a:r>
            <a:r>
              <a:rPr lang="en-US" dirty="0" smtClean="0"/>
              <a:t>beyond the geographic constraints of hydroelectric facilities. Significant US industry and DOE</a:t>
            </a:r>
            <a:r>
              <a:rPr lang="en-US" baseline="0" dirty="0" smtClean="0"/>
              <a:t> </a:t>
            </a:r>
            <a:r>
              <a:rPr lang="en-US" dirty="0" smtClean="0"/>
              <a:t>investment over the past 40 years has led to a mature understanding of the advantages and</a:t>
            </a:r>
            <a:r>
              <a:rPr lang="en-US" baseline="0" dirty="0" smtClean="0"/>
              <a:t> </a:t>
            </a:r>
            <a:r>
              <a:rPr lang="en-US" dirty="0" smtClean="0"/>
              <a:t>limitations of available chemistries, as well as more recent breakthroughs in performance and</a:t>
            </a:r>
            <a:r>
              <a:rPr lang="en-US" baseline="0" dirty="0" smtClean="0"/>
              <a:t> </a:t>
            </a:r>
            <a:r>
              <a:rPr lang="en-US" dirty="0" smtClean="0"/>
              <a:t>thermal tolerance. With the recent advances in these areas, flow batteries</a:t>
            </a:r>
            <a:r>
              <a:rPr lang="en-US" baseline="0" dirty="0" smtClean="0"/>
              <a:t> </a:t>
            </a:r>
            <a:r>
              <a:rPr lang="en-US" dirty="0" smtClean="0"/>
              <a:t>may be commercially deployable in the US within the next few years.</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34</a:t>
            </a:fld>
            <a:endParaRPr lang="en-US"/>
          </a:p>
        </p:txBody>
      </p:sp>
    </p:spTree>
    <p:extLst>
      <p:ext uri="{BB962C8B-B14F-4D97-AF65-F5344CB8AC3E}">
        <p14:creationId xmlns:p14="http://schemas.microsoft.com/office/powerpoint/2010/main" val="73330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Compressed Air Energy Storage (CAES) involves compressing air in an underground cavern or other chamber during the evening – when electricity demand is lower – and releasing it during the day, when the need for electricity is greater.</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35</a:t>
            </a:fld>
            <a:endParaRPr lang="en-US"/>
          </a:p>
        </p:txBody>
      </p:sp>
    </p:spTree>
    <p:extLst>
      <p:ext uri="{BB962C8B-B14F-4D97-AF65-F5344CB8AC3E}">
        <p14:creationId xmlns:p14="http://schemas.microsoft.com/office/powerpoint/2010/main" val="2595577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Lithium polymer batteries have the lithium-salt electrolyte not held in an organic solvent but in a solid polymer composite such as polyethylene oxide or polyacrylonitrile; they offer different</a:t>
            </a:r>
            <a:r>
              <a:rPr lang="en-US" baseline="0" dirty="0" smtClean="0"/>
              <a:t> shapes and packaging options like pouch cells, but has some challenges in degradation rates compared to lithium ion.</a:t>
            </a:r>
            <a:endParaRPr lang="en-US" dirty="0" smtClean="0"/>
          </a:p>
          <a:p>
            <a:endParaRPr lang="en-US" dirty="0" smtClean="0"/>
          </a:p>
          <a:p>
            <a:r>
              <a:rPr lang="en-US" dirty="0" smtClean="0"/>
              <a:t>Sodium</a:t>
            </a:r>
            <a:r>
              <a:rPr lang="en-US" baseline="0" dirty="0" smtClean="0"/>
              <a:t> sulfur used in about 200 sites, in Japan, Germany, France, US for peak shaving. Operates at about 300C, efficient</a:t>
            </a:r>
          </a:p>
          <a:p>
            <a:endParaRPr lang="en-US" baseline="0" dirty="0" smtClean="0"/>
          </a:p>
          <a:p>
            <a:r>
              <a:rPr lang="en-US" baseline="0" dirty="0" smtClean="0"/>
              <a:t>Flow batteries use external tanks of electrolytes pumped through the cell</a:t>
            </a:r>
          </a:p>
          <a:p>
            <a:endParaRPr lang="en-US" baseline="0" dirty="0" smtClean="0"/>
          </a:p>
          <a:p>
            <a:r>
              <a:rPr lang="en-US" baseline="0" dirty="0" smtClean="0"/>
              <a:t>Metal-air batteries use a connection to ambient air as a cathode, using the oxygen; reactivity of the lithium anode with air and humidity is an issue.</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36</a:t>
            </a:fld>
            <a:endParaRPr lang="en-US" altLang="en-US" dirty="0"/>
          </a:p>
        </p:txBody>
      </p:sp>
    </p:spTree>
    <p:extLst>
      <p:ext uri="{BB962C8B-B14F-4D97-AF65-F5344CB8AC3E}">
        <p14:creationId xmlns:p14="http://schemas.microsoft.com/office/powerpoint/2010/main" val="181042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38</a:t>
            </a:fld>
            <a:endParaRPr lang="en-US" altLang="en-US" dirty="0"/>
          </a:p>
        </p:txBody>
      </p:sp>
    </p:spTree>
    <p:extLst>
      <p:ext uri="{BB962C8B-B14F-4D97-AF65-F5344CB8AC3E}">
        <p14:creationId xmlns:p14="http://schemas.microsoft.com/office/powerpoint/2010/main" val="297479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storage can play a significant role in improving the operating capabilities of the grid, lowering cost and ensuring high</a:t>
            </a:r>
            <a:r>
              <a:rPr lang="en-US" baseline="0" dirty="0" smtClean="0"/>
              <a:t> </a:t>
            </a:r>
            <a:r>
              <a:rPr lang="en-US" dirty="0" smtClean="0"/>
              <a:t>reliability, as well as deferring and reducing infrastructure investments. It can also be instrumental for emergency preparedness because of its ability to provide</a:t>
            </a:r>
            <a:r>
              <a:rPr lang="en-US" baseline="0" dirty="0" smtClean="0"/>
              <a:t> </a:t>
            </a:r>
            <a:r>
              <a:rPr lang="en-US" dirty="0" smtClean="0"/>
              <a:t>backup power as well as grid stabilization.</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3</a:t>
            </a:fld>
            <a:endParaRPr lang="en-US" altLang="en-US" dirty="0"/>
          </a:p>
        </p:txBody>
      </p:sp>
    </p:spTree>
    <p:extLst>
      <p:ext uri="{BB962C8B-B14F-4D97-AF65-F5344CB8AC3E}">
        <p14:creationId xmlns:p14="http://schemas.microsoft.com/office/powerpoint/2010/main" val="257924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expansion of the electrical system can be accelerated by the widespread deployment</a:t>
            </a:r>
            <a:r>
              <a:rPr lang="en-US" baseline="0" dirty="0" smtClean="0"/>
              <a:t> </a:t>
            </a:r>
            <a:r>
              <a:rPr lang="en-US" dirty="0" smtClean="0"/>
              <a:t>of energy storage, since storage can be a critical component of grid stability and</a:t>
            </a:r>
          </a:p>
          <a:p>
            <a:r>
              <a:rPr lang="en-US" dirty="0" smtClean="0"/>
              <a:t>resiliency.</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4</a:t>
            </a:fld>
            <a:endParaRPr lang="en-US" altLang="en-US" dirty="0"/>
          </a:p>
        </p:txBody>
      </p:sp>
    </p:spTree>
    <p:extLst>
      <p:ext uri="{BB962C8B-B14F-4D97-AF65-F5344CB8AC3E}">
        <p14:creationId xmlns:p14="http://schemas.microsoft.com/office/powerpoint/2010/main" val="247876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obtained from Fitch Ratings, “Frayed Wires: US Transmission System Shows Its Age,” 2006.</a:t>
            </a:r>
          </a:p>
          <a:p>
            <a:r>
              <a:rPr lang="en-US" sz="1200" dirty="0" smtClean="0"/>
              <a:t>Energy storage can reduce the need for new transmission grid construction upgrades as well as augment the performance of existing transmission and distribution assets. DOE estimates that 70% of transmission lines are 25 years or older, 70% of power transformers are 25 years or older, and 60% of circuit breakers are more than 30 years old. </a:t>
            </a:r>
          </a:p>
          <a:p>
            <a:endParaRPr lang="en-US" sz="300" dirty="0" smtClean="0"/>
          </a:p>
          <a:p>
            <a:r>
              <a:rPr lang="en-US" sz="1200" dirty="0" smtClean="0"/>
              <a:t>Extending the capability of the transmission grid by positioning energy storage on the load side of transmission constraint points makes the grid more secure, reliable, and responsive. </a:t>
            </a:r>
          </a:p>
          <a:p>
            <a:endParaRPr lang="en-US" sz="300" dirty="0" smtClean="0"/>
          </a:p>
          <a:p>
            <a:r>
              <a:rPr lang="en-US" sz="1200" dirty="0" smtClean="0"/>
              <a:t>Additionally, energy storage can reduce line-congestion and line-loss during peak times. By reducing peak loading (and overloading) of transmission and distribution lines, energy storage can extend the life of existing infrastructure.</a:t>
            </a:r>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5</a:t>
            </a:fld>
            <a:endParaRPr lang="en-US" dirty="0"/>
          </a:p>
        </p:txBody>
      </p:sp>
    </p:spTree>
    <p:extLst>
      <p:ext uri="{BB962C8B-B14F-4D97-AF65-F5344CB8AC3E}">
        <p14:creationId xmlns:p14="http://schemas.microsoft.com/office/powerpoint/2010/main" val="24797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intermittent energy source, such as wind and PV power generation, that is not continuously available due to some factor outside direct control. Effective use of intermittent sources in an electric power grid usually relies on using the intermittent sources to displace fuel that would otherwise be consumed by non-renewable power stations, or by storing energy in the form of renewable energy storage systems.</a:t>
            </a:r>
            <a:endParaRPr lang="en-US" dirty="0"/>
          </a:p>
        </p:txBody>
      </p:sp>
      <p:sp>
        <p:nvSpPr>
          <p:cNvPr id="4" name="Slide Number Placeholder 3"/>
          <p:cNvSpPr>
            <a:spLocks noGrp="1"/>
          </p:cNvSpPr>
          <p:nvPr>
            <p:ph type="sldNum" sz="quarter" idx="10"/>
          </p:nvPr>
        </p:nvSpPr>
        <p:spPr/>
        <p:txBody>
          <a:bodyPr/>
          <a:lstStyle/>
          <a:p>
            <a:fld id="{86A43DF4-8043-4E2C-9F04-8F3497641339}" type="slidenum">
              <a:rPr lang="en-US" altLang="en-US" smtClean="0"/>
              <a:pPr/>
              <a:t>6</a:t>
            </a:fld>
            <a:endParaRPr lang="en-US" altLang="en-US" dirty="0"/>
          </a:p>
        </p:txBody>
      </p:sp>
    </p:spTree>
    <p:extLst>
      <p:ext uri="{BB962C8B-B14F-4D97-AF65-F5344CB8AC3E}">
        <p14:creationId xmlns:p14="http://schemas.microsoft.com/office/powerpoint/2010/main" val="387135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deployment of EV’s is</a:t>
            </a:r>
            <a:r>
              <a:rPr lang="en-US" baseline="0" dirty="0" smtClean="0"/>
              <a:t> </a:t>
            </a:r>
            <a:r>
              <a:rPr lang="en-US" dirty="0" smtClean="0"/>
              <a:t>another form of customer storage of electricity,</a:t>
            </a:r>
            <a:r>
              <a:rPr lang="en-US" baseline="0" dirty="0" smtClean="0"/>
              <a:t> this is permitted where installed to comply with NEC Section 625.48.</a:t>
            </a:r>
          </a:p>
          <a:p>
            <a:r>
              <a:rPr lang="en-US" sz="1200" dirty="0" smtClean="0"/>
              <a:t>Increasingly, deployment of new ESS technologies on the customer side of the meter is changing the electrical nature of customer requirements. The evolution of the “smart grid” is enabling customers to shape their requirements to improve their own utilization of electricity, while also contributing to improved grid reliability and performance. These developments create an opportunity for customer storage to play an increasing role in grid services.</a:t>
            </a:r>
          </a:p>
          <a:p>
            <a:endParaRPr lang="en-US" sz="1200" dirty="0" smtClean="0"/>
          </a:p>
          <a:p>
            <a:r>
              <a:rPr lang="en-US" sz="1200" dirty="0" smtClean="0"/>
              <a:t>ESS’s should not be confused with UPS</a:t>
            </a:r>
            <a:r>
              <a:rPr lang="en-US" sz="1200" baseline="0" dirty="0" smtClean="0"/>
              <a:t> systems</a:t>
            </a:r>
            <a:r>
              <a:rPr lang="en-US" sz="1200" dirty="0" smtClean="0"/>
              <a:t>. A UPS is used to provide alternating-current power to a load for some period of time in the event of a utility power failure. In addition, it may provide a more constant voltage and frequency supply to the load, reducing the effects of utility voltage and frequency variations.  In the development of UL 1778, it was not anticipated to be for continuous use in the applications where an energy storage systems are intended to be used.</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7</a:t>
            </a:fld>
            <a:endParaRPr lang="en-US" dirty="0"/>
          </a:p>
        </p:txBody>
      </p:sp>
    </p:spTree>
    <p:extLst>
      <p:ext uri="{BB962C8B-B14F-4D97-AF65-F5344CB8AC3E}">
        <p14:creationId xmlns:p14="http://schemas.microsoft.com/office/powerpoint/2010/main" val="273451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customer systems combining PV and energy storage have increased because of their ability to improve customer energy economics. As PV systems drop in price, customers will increasingly opt to deploy PV-storage systems.</a:t>
            </a:r>
          </a:p>
          <a:p>
            <a:endParaRPr lang="en-US" dirty="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8</a:t>
            </a:fld>
            <a:endParaRPr lang="en-US"/>
          </a:p>
        </p:txBody>
      </p:sp>
    </p:spTree>
    <p:extLst>
      <p:ext uri="{BB962C8B-B14F-4D97-AF65-F5344CB8AC3E}">
        <p14:creationId xmlns:p14="http://schemas.microsoft.com/office/powerpoint/2010/main" val="32563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ESS’s designed for residential use. </a:t>
            </a:r>
          </a:p>
          <a:p>
            <a:pPr marL="171450" indent="-171450">
              <a:buFont typeface="Arial" panose="020B0604020202020204" pitchFamily="34" charset="0"/>
              <a:buChar char="•"/>
            </a:pPr>
            <a:r>
              <a:rPr lang="en-US" dirty="0" smtClean="0"/>
              <a:t>The Aurora unit consists of a 4.6kW single-phase grid connected inverter and a</a:t>
            </a:r>
            <a:r>
              <a:rPr lang="en-US" baseline="0" dirty="0" smtClean="0"/>
              <a:t> </a:t>
            </a:r>
            <a:r>
              <a:rPr lang="en-US" dirty="0" smtClean="0"/>
              <a:t>lithium-ion battery, providing 2kWh of usable capacity.</a:t>
            </a:r>
          </a:p>
          <a:p>
            <a:pPr marL="171450" indent="-171450">
              <a:buFont typeface="Arial" panose="020B0604020202020204" pitchFamily="34" charset="0"/>
              <a:buChar char="•"/>
            </a:pPr>
            <a:r>
              <a:rPr lang="en-US" dirty="0" smtClean="0"/>
              <a:t>The Samsung unit consists of single-phase grid connected inverter and a lithium-ion battery, providing either 3.6 or 5.5kWh of usable capacity.</a:t>
            </a:r>
          </a:p>
          <a:p>
            <a:pPr marL="171450" indent="-171450">
              <a:buFont typeface="Arial" panose="020B0604020202020204" pitchFamily="34" charset="0"/>
              <a:buChar char="•"/>
            </a:pPr>
            <a:r>
              <a:rPr lang="en-US" dirty="0" smtClean="0"/>
              <a:t>The NEC unit consists of lithium-ion battery, providing either 5.5 or 57.8kWh of usable capacity.</a:t>
            </a:r>
          </a:p>
          <a:p>
            <a:pPr marL="171450" indent="-171450">
              <a:buFont typeface="Arial" panose="020B0604020202020204" pitchFamily="34" charset="0"/>
              <a:buChar char="•"/>
            </a:pPr>
            <a:r>
              <a:rPr lang="en-US" dirty="0" smtClean="0"/>
              <a:t>The Tesla unit consists of lithium-ion battery, providing 10 kWh weekly cycle and 7 kWh daily cycle models. Multiple batteries may be installed together for homes with greater energy need, up to 90 kWh total for the 10 kWh battery and 63 kWh total for the 7 kWh battery.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F6437EC-F1C4-45BF-9E9E-8A2861B9CCDD}" type="slidenum">
              <a:rPr lang="en-US" smtClean="0"/>
              <a:pPr>
                <a:defRPr/>
              </a:pPr>
              <a:t>9</a:t>
            </a:fld>
            <a:endParaRPr lang="en-US"/>
          </a:p>
        </p:txBody>
      </p:sp>
    </p:spTree>
    <p:extLst>
      <p:ext uri="{BB962C8B-B14F-4D97-AF65-F5344CB8AC3E}">
        <p14:creationId xmlns:p14="http://schemas.microsoft.com/office/powerpoint/2010/main" val="2339623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1"/>
        </a:solidFill>
        <a:effectLst/>
      </p:bgPr>
    </p:bg>
    <p:spTree>
      <p:nvGrpSpPr>
        <p:cNvPr id="1" name=""/>
        <p:cNvGrpSpPr/>
        <p:nvPr/>
      </p:nvGrpSpPr>
      <p:grpSpPr>
        <a:xfrm>
          <a:off x="0" y="0"/>
          <a:ext cx="0" cy="0"/>
          <a:chOff x="0" y="0"/>
          <a:chExt cx="0" cy="0"/>
        </a:xfrm>
      </p:grpSpPr>
      <p:pic>
        <p:nvPicPr>
          <p:cNvPr id="4" name="Picture 6" descr="UL_Enterprise_wht_rgb.gif"/>
          <p:cNvPicPr>
            <a:picLocks noChangeAspect="1"/>
          </p:cNvPicPr>
          <p:nvPr/>
        </p:nvPicPr>
        <p:blipFill>
          <a:blip r:embed="rId2">
            <a:extLst>
              <a:ext uri="{28A0092B-C50C-407E-A947-70E740481C1C}">
                <a14:useLocalDpi xmlns:a14="http://schemas.microsoft.com/office/drawing/2010/main" val="0"/>
              </a:ext>
            </a:extLst>
          </a:blip>
          <a:srcRect r="16216"/>
          <a:stretch>
            <a:fillRect/>
          </a:stretch>
        </p:blipFill>
        <p:spPr bwMode="invGray">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199" y="2534248"/>
            <a:ext cx="5548579" cy="1399032"/>
          </a:xfrm>
        </p:spPr>
        <p:txBody>
          <a:bodyPr/>
          <a:lstStyle>
            <a:lvl1pPr algn="l">
              <a:defRPr sz="3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61120"/>
            <a:ext cx="5548579" cy="1773936"/>
          </a:xfrm>
        </p:spPr>
        <p:txBody>
          <a:bodyPr>
            <a:normAutofit/>
          </a:bodyPr>
          <a:lstStyle>
            <a:lvl1pPr marL="0" indent="0" algn="l">
              <a:buNone/>
              <a:defRPr sz="1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3869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4" descr="ul_logo.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482600"/>
            <a:ext cx="8048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7792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extLst>
              <a:ext uri="{28A0092B-C50C-407E-A947-70E740481C1C}">
                <a14:useLocalDpi xmlns:a14="http://schemas.microsoft.com/office/drawing/2010/main" val="0"/>
              </a:ext>
            </a:extLst>
          </a:blip>
          <a:srcRect r="16216"/>
          <a:stretch>
            <a:fillRect/>
          </a:stretch>
        </p:blipFill>
        <p:spPr bwMode="auto">
          <a:xfrm>
            <a:off x="6308725" y="328613"/>
            <a:ext cx="28352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199" y="2532888"/>
            <a:ext cx="5570525" cy="1399032"/>
          </a:xfrm>
        </p:spPr>
        <p:txBody>
          <a:bodyPr/>
          <a:lstStyle>
            <a:lvl1pPr algn="l">
              <a:defRPr sz="3000" b="1">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59352"/>
            <a:ext cx="5570525"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8170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571B159-DB8A-4ED0-8719-9F9525C157F8}" type="slidenum">
              <a:rPr lang="en-US"/>
              <a:pPr>
                <a:defRPr/>
              </a:pPr>
              <a:t>‹#›</a:t>
            </a:fld>
            <a:endParaRPr lang="en-US"/>
          </a:p>
        </p:txBody>
      </p:sp>
    </p:spTree>
    <p:extLst>
      <p:ext uri="{BB962C8B-B14F-4D97-AF65-F5344CB8AC3E}">
        <p14:creationId xmlns:p14="http://schemas.microsoft.com/office/powerpoint/2010/main" val="250405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6380C14-F453-4C68-817F-1260BE52AA50}" type="slidenum">
              <a:rPr lang="en-US"/>
              <a:pPr>
                <a:defRPr/>
              </a:pPr>
              <a:t>‹#›</a:t>
            </a:fld>
            <a:endParaRPr lang="en-US"/>
          </a:p>
        </p:txBody>
      </p:sp>
    </p:spTree>
    <p:extLst>
      <p:ext uri="{BB962C8B-B14F-4D97-AF65-F5344CB8AC3E}">
        <p14:creationId xmlns:p14="http://schemas.microsoft.com/office/powerpoint/2010/main" val="416934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extLst>
              <a:ext uri="{28A0092B-C50C-407E-A947-70E740481C1C}">
                <a14:useLocalDpi xmlns:a14="http://schemas.microsoft.com/office/drawing/2010/main" val="0"/>
              </a:ext>
            </a:extLst>
          </a:blip>
          <a:srcRect r="79"/>
          <a:stretch>
            <a:fillRect/>
          </a:stretch>
        </p:blipFill>
        <p:spPr bwMode="auto">
          <a:xfrm>
            <a:off x="7132638" y="274638"/>
            <a:ext cx="164623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61246"/>
            <a:ext cx="5943600" cy="1143000"/>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743200"/>
            <a:ext cx="8229600" cy="3416299"/>
          </a:xfrm>
        </p:spPr>
        <p:txBody>
          <a:bodyPr>
            <a:normAutofit/>
          </a:bodyPr>
          <a:lstStyle>
            <a:lvl1pPr>
              <a:defRPr sz="1600" b="1">
                <a:solidFill>
                  <a:schemeClr val="accent1"/>
                </a:solidFill>
                <a:latin typeface="Arial" pitchFamily="34" charset="0"/>
                <a:cs typeface="Arial" pitchFamily="34" charset="0"/>
              </a:defRPr>
            </a:lvl1pPr>
            <a:lvl2pPr marL="0" indent="0">
              <a:buFontTx/>
              <a:buNone/>
              <a:defRPr sz="1600" b="0">
                <a:solidFill>
                  <a:schemeClr val="accent1"/>
                </a:solidFill>
                <a:latin typeface="Arial" pitchFamily="34" charset="0"/>
                <a:cs typeface="Arial" pitchFamily="34" charset="0"/>
              </a:defRPr>
            </a:lvl2pPr>
            <a:lvl3pPr marL="0" indent="0">
              <a:buFontTx/>
              <a:buNone/>
              <a:defRPr sz="1600" b="0">
                <a:solidFill>
                  <a:schemeClr val="accent1"/>
                </a:solidFill>
                <a:latin typeface="Arial" pitchFamily="34" charset="0"/>
                <a:cs typeface="Arial" pitchFamily="34" charset="0"/>
              </a:defRPr>
            </a:lvl3pPr>
            <a:lvl4pPr marL="0" indent="0">
              <a:buFontTx/>
              <a:buNone/>
              <a:defRPr sz="1600" b="0">
                <a:solidFill>
                  <a:schemeClr val="accent1"/>
                </a:solidFill>
                <a:latin typeface="Arial" pitchFamily="34" charset="0"/>
                <a:cs typeface="Arial" pitchFamily="34" charset="0"/>
              </a:defRPr>
            </a:lvl4pPr>
            <a:lvl5pPr marL="0" indent="0">
              <a:buFontTx/>
              <a:buNone/>
              <a:defRPr sz="1600" b="0">
                <a:solidFill>
                  <a:schemeClr val="accent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FAAB4049-0DC6-4BA8-A8D2-420C31327A10}" type="slidenum">
              <a:rPr lang="en-US"/>
              <a:pPr>
                <a:defRPr/>
              </a:pPr>
              <a:t>‹#›</a:t>
            </a:fld>
            <a:endParaRPr lang="en-US"/>
          </a:p>
        </p:txBody>
      </p:sp>
    </p:spTree>
    <p:extLst>
      <p:ext uri="{BB962C8B-B14F-4D97-AF65-F5344CB8AC3E}">
        <p14:creationId xmlns:p14="http://schemas.microsoft.com/office/powerpoint/2010/main" val="426397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Geneva" charset="-128"/>
              <a:cs typeface="Arial" pitchFamily="34" charset="0"/>
            </a:endParaRPr>
          </a:p>
        </p:txBody>
      </p:sp>
      <p:pic>
        <p:nvPicPr>
          <p:cNvPr id="4" name="Picture 6" descr="ul_patter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3780106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spcBef>
                <a:spcPts val="1200"/>
              </a:spcBef>
              <a:defRPr sz="1800"/>
            </a:lvl1pPr>
            <a:lvl2pPr>
              <a:lnSpc>
                <a:spcPct val="100000"/>
              </a:lnSpc>
              <a:spcBef>
                <a:spcPts val="1200"/>
              </a:spcBef>
              <a:buFont typeface="Arial" pitchFamily="34" charset="0"/>
              <a:buChar char="•"/>
              <a:defRPr sz="1600"/>
            </a:lvl2pPr>
            <a:lvl3pPr>
              <a:lnSpc>
                <a:spcPct val="100000"/>
              </a:lnSpc>
              <a:spcBef>
                <a:spcPts val="1200"/>
              </a:spcBef>
              <a:buFont typeface="Arial" pitchFamily="34" charset="0"/>
              <a:buChar char="−"/>
              <a:defRPr sz="1400"/>
            </a:lvl3pPr>
            <a:lvl4pPr>
              <a:lnSpc>
                <a:spcPct val="100000"/>
              </a:lnSpc>
              <a:spcBef>
                <a:spcPts val="1200"/>
              </a:spcBef>
              <a:buFont typeface="Arial" pitchFamily="34" charset="0"/>
              <a:buChar char="−"/>
              <a:defRPr sz="1400"/>
            </a:lvl4pPr>
            <a:lvl5pPr>
              <a:lnSpc>
                <a:spcPct val="100000"/>
              </a:lnSpc>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spcBef>
                <a:spcPts val="1200"/>
              </a:spcBef>
              <a:defRPr sz="1800"/>
            </a:lvl1pPr>
            <a:lvl2pPr>
              <a:spcBef>
                <a:spcPts val="1200"/>
              </a:spcBef>
              <a:buFont typeface="Arial" pitchFamily="34" charset="0"/>
              <a:buChar char="•"/>
              <a:defRPr sz="1600"/>
            </a:lvl2pPr>
            <a:lvl3pPr>
              <a:spcBef>
                <a:spcPts val="1200"/>
              </a:spcBef>
              <a:buFont typeface="Arial" pitchFamily="34" charset="0"/>
              <a:buChar char="‒"/>
              <a:defRPr sz="1400"/>
            </a:lvl3pPr>
            <a:lvl4pPr>
              <a:spcBef>
                <a:spcPts val="1200"/>
              </a:spcBef>
              <a:buFont typeface="Arial" pitchFamily="34" charset="0"/>
              <a:buChar char="‒"/>
              <a:defRPr sz="1400"/>
            </a:lvl4pPr>
            <a:lvl5pPr>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9E6A6A3-F7F2-443E-BE08-3BB75B6AD4B0}" type="slidenum">
              <a:rPr lang="en-US"/>
              <a:pPr>
                <a:defRPr/>
              </a:pPr>
              <a:t>‹#›</a:t>
            </a:fld>
            <a:endParaRPr lang="en-US"/>
          </a:p>
        </p:txBody>
      </p:sp>
    </p:spTree>
    <p:extLst>
      <p:ext uri="{BB962C8B-B14F-4D97-AF65-F5344CB8AC3E}">
        <p14:creationId xmlns:p14="http://schemas.microsoft.com/office/powerpoint/2010/main" val="288363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6D1E654-2E22-4D56-A7E2-8F7473A043AB}" type="slidenum">
              <a:rPr lang="en-US"/>
              <a:pPr>
                <a:defRPr/>
              </a:pPr>
              <a:t>‹#›</a:t>
            </a:fld>
            <a:endParaRPr lang="en-US"/>
          </a:p>
        </p:txBody>
      </p:sp>
    </p:spTree>
    <p:extLst>
      <p:ext uri="{BB962C8B-B14F-4D97-AF65-F5344CB8AC3E}">
        <p14:creationId xmlns:p14="http://schemas.microsoft.com/office/powerpoint/2010/main" val="14087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9513"/>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pPr>
              <a:defRPr/>
            </a:pPr>
            <a:fld id="{5AD28055-568C-4AF3-8C05-A132F8B44A23}" type="slidenum">
              <a:rPr lang="en-US"/>
              <a:pPr>
                <a:defRPr/>
              </a:pPr>
              <a:t>‹#›</a:t>
            </a:fld>
            <a:endParaRPr lang="en-US"/>
          </a:p>
        </p:txBody>
      </p:sp>
    </p:spTree>
    <p:extLst>
      <p:ext uri="{BB962C8B-B14F-4D97-AF65-F5344CB8AC3E}">
        <p14:creationId xmlns:p14="http://schemas.microsoft.com/office/powerpoint/2010/main" val="295196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045450" y="6276975"/>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Arial" charset="0"/>
                <a:ea typeface="Geneva" charset="0"/>
                <a:cs typeface="Geneva" charset="0"/>
              </a:defRPr>
            </a:lvl1pPr>
          </a:lstStyle>
          <a:p>
            <a:pPr>
              <a:defRPr/>
            </a:pPr>
            <a:fld id="{A0F2F5C3-EA45-4363-B275-D2461536C9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hf hdr="0"/>
  <p:txStyles>
    <p:titleStyle>
      <a:lvl1pPr algn="l" defTabSz="457200" rtl="0" eaLnBrk="1" fontAlgn="base" hangingPunct="1">
        <a:spcBef>
          <a:spcPct val="0"/>
        </a:spcBef>
        <a:spcAft>
          <a:spcPct val="0"/>
        </a:spcAft>
        <a:defRPr sz="2800" b="1" kern="1200">
          <a:solidFill>
            <a:schemeClr val="accent1"/>
          </a:solidFill>
          <a:latin typeface="Arial"/>
          <a:ea typeface="Geneva" charset="-128"/>
          <a:cs typeface="Geneva" charset="0"/>
        </a:defRPr>
      </a:lvl1pPr>
      <a:lvl2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2pPr>
      <a:lvl3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3pPr>
      <a:lvl4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4pPr>
      <a:lvl5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5pPr>
      <a:lvl6pPr marL="457200" algn="l" defTabSz="457200" rtl="0" eaLnBrk="1" fontAlgn="base" hangingPunct="1">
        <a:spcBef>
          <a:spcPct val="0"/>
        </a:spcBef>
        <a:spcAft>
          <a:spcPct val="0"/>
        </a:spcAft>
        <a:defRPr sz="2800" b="1">
          <a:solidFill>
            <a:schemeClr val="accent1"/>
          </a:solidFill>
          <a:latin typeface="Helvetica" charset="0"/>
        </a:defRPr>
      </a:lvl6pPr>
      <a:lvl7pPr marL="914400" algn="l" defTabSz="457200" rtl="0" eaLnBrk="1" fontAlgn="base" hangingPunct="1">
        <a:spcBef>
          <a:spcPct val="0"/>
        </a:spcBef>
        <a:spcAft>
          <a:spcPct val="0"/>
        </a:spcAft>
        <a:defRPr sz="2800" b="1">
          <a:solidFill>
            <a:schemeClr val="accent1"/>
          </a:solidFill>
          <a:latin typeface="Helvetica" charset="0"/>
        </a:defRPr>
      </a:lvl7pPr>
      <a:lvl8pPr marL="1371600" algn="l" defTabSz="457200" rtl="0" eaLnBrk="1" fontAlgn="base" hangingPunct="1">
        <a:spcBef>
          <a:spcPct val="0"/>
        </a:spcBef>
        <a:spcAft>
          <a:spcPct val="0"/>
        </a:spcAft>
        <a:defRPr sz="2800" b="1">
          <a:solidFill>
            <a:schemeClr val="accent1"/>
          </a:solidFill>
          <a:latin typeface="Helvetica" charset="0"/>
        </a:defRPr>
      </a:lvl8pPr>
      <a:lvl9pPr marL="1828800" algn="l" defTabSz="457200" rtl="0" eaLnBrk="1" fontAlgn="base" hangingPunct="1">
        <a:spcBef>
          <a:spcPct val="0"/>
        </a:spcBef>
        <a:spcAft>
          <a:spcPct val="0"/>
        </a:spcAft>
        <a:defRPr sz="2800" b="1">
          <a:solidFill>
            <a:schemeClr val="accent1"/>
          </a:solidFill>
          <a:latin typeface="Helvetica" charset="0"/>
        </a:defRPr>
      </a:lvl9pPr>
    </p:titleStyle>
    <p:bodyStyle>
      <a:lvl1pPr marL="342900" indent="-342900" algn="l" defTabSz="457200" rtl="0" eaLnBrk="1" fontAlgn="base" hangingPunct="1">
        <a:spcBef>
          <a:spcPct val="20000"/>
        </a:spcBef>
        <a:spcAft>
          <a:spcPct val="0"/>
        </a:spcAft>
        <a:defRPr sz="2000" kern="1200">
          <a:solidFill>
            <a:schemeClr val="tx1"/>
          </a:solidFill>
          <a:latin typeface="Arial"/>
          <a:ea typeface="Geneva" charset="-128"/>
          <a:cs typeface="Geneva" charset="0"/>
        </a:defRPr>
      </a:lvl1pPr>
      <a:lvl2pPr marL="344488" indent="-171450" algn="l" defTabSz="457200" rtl="0" eaLnBrk="1" fontAlgn="base" hangingPunct="1">
        <a:spcBef>
          <a:spcPts val="1200"/>
        </a:spcBef>
        <a:spcAft>
          <a:spcPct val="0"/>
        </a:spcAft>
        <a:buFont typeface="Arial" pitchFamily="34"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1" fontAlgn="base" hangingPunct="1">
        <a:spcBef>
          <a:spcPts val="600"/>
        </a:spcBef>
        <a:spcAft>
          <a:spcPct val="0"/>
        </a:spcAft>
        <a:buFont typeface="Arial" pitchFamily="34"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1" fontAlgn="base" hangingPunct="1">
        <a:spcBef>
          <a:spcPts val="600"/>
        </a:spcBef>
        <a:spcAft>
          <a:spcPct val="0"/>
        </a:spcAft>
        <a:buFont typeface="Arial" pitchFamily="34"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1" fontAlgn="base" hangingPunct="1">
        <a:spcBef>
          <a:spcPts val="600"/>
        </a:spcBef>
        <a:spcAft>
          <a:spcPct val="0"/>
        </a:spcAft>
        <a:buFont typeface="Arial" pitchFamily="34"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xml"/><Relationship Id="rId7" Type="http://schemas.openxmlformats.org/officeDocument/2006/relationships/image" Target="../media/image26.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830096"/>
            <a:ext cx="9144000" cy="1736959"/>
          </a:xfrm>
        </p:spPr>
        <p:txBody>
          <a:bodyPr/>
          <a:lstStyle/>
          <a:p>
            <a:pPr algn="ctr"/>
            <a:r>
              <a:rPr lang="en-US" sz="5400" dirty="0" smtClean="0"/>
              <a:t>Energy Storage Systems</a:t>
            </a:r>
            <a:br>
              <a:rPr lang="en-US" sz="5400" dirty="0" smtClean="0"/>
            </a:br>
            <a:r>
              <a:rPr lang="en-US" sz="1800" dirty="0" smtClean="0"/>
              <a:t>UL Listings and the NEC</a:t>
            </a:r>
            <a:br>
              <a:rPr lang="en-US" sz="1800" dirty="0" smtClean="0"/>
            </a:br>
            <a:r>
              <a:rPr lang="en-US" sz="1800" dirty="0" smtClean="0"/>
              <a:t>Kelly Nicolello Senior </a:t>
            </a:r>
            <a:r>
              <a:rPr lang="en-US" sz="1800" smtClean="0"/>
              <a:t>Regulatory Engineer</a:t>
            </a:r>
            <a:r>
              <a:rPr lang="en-US" dirty="0" smtClean="0"/>
              <a:t/>
            </a:r>
            <a:br>
              <a:rPr lang="en-US" dirty="0" smtClean="0"/>
            </a:br>
            <a:endParaRPr lang="en-US" dirty="0"/>
          </a:p>
        </p:txBody>
      </p:sp>
      <p:pic>
        <p:nvPicPr>
          <p:cNvPr id="3074" name="Picture 2" descr="http://energyclub.stanford.edu/wp-content/uploads/2013/06/Energy-storage-is-expected-to-play-a-pivotal-role-in-enabling-the-increased-penetration-of-renewable-resources-on-the-gr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91" y="136607"/>
            <a:ext cx="5810250" cy="436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93818" y="4583875"/>
            <a:ext cx="3546024" cy="246221"/>
          </a:xfrm>
          <a:prstGeom prst="rect">
            <a:avLst/>
          </a:prstGeom>
          <a:noFill/>
        </p:spPr>
        <p:txBody>
          <a:bodyPr wrap="square" rtlCol="0">
            <a:spAutoFit/>
          </a:bodyPr>
          <a:lstStyle/>
          <a:p>
            <a:pPr algn="r"/>
            <a:r>
              <a:rPr lang="en-US" sz="1000" dirty="0" smtClean="0">
                <a:latin typeface="Arial" pitchFamily="34" charset="0"/>
                <a:cs typeface="Arial" pitchFamily="34" charset="0"/>
              </a:rPr>
              <a:t>Source: Stanford Energy Club</a:t>
            </a:r>
          </a:p>
        </p:txBody>
      </p:sp>
    </p:spTree>
    <p:extLst>
      <p:ext uri="{BB962C8B-B14F-4D97-AF65-F5344CB8AC3E}">
        <p14:creationId xmlns:p14="http://schemas.microsoft.com/office/powerpoint/2010/main" val="6725282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Storage Technologies</a:t>
            </a:r>
            <a:endParaRPr lang="en-US" dirty="0"/>
          </a:p>
        </p:txBody>
      </p:sp>
      <p:sp>
        <p:nvSpPr>
          <p:cNvPr id="3" name="Content Placeholder 2"/>
          <p:cNvSpPr>
            <a:spLocks noGrp="1"/>
          </p:cNvSpPr>
          <p:nvPr>
            <p:ph idx="1"/>
          </p:nvPr>
        </p:nvSpPr>
        <p:spPr>
          <a:xfrm>
            <a:off x="457200" y="900053"/>
            <a:ext cx="8416344" cy="4708525"/>
          </a:xfrm>
        </p:spPr>
        <p:txBody>
          <a:bodyPr/>
          <a:lstStyle/>
          <a:p>
            <a:r>
              <a:rPr lang="en-US" sz="2400" dirty="0" smtClean="0"/>
              <a:t>	Various energy storage technologies are being used or explored across the different applications, including: </a:t>
            </a:r>
          </a:p>
          <a:p>
            <a:endParaRPr lang="en-US" sz="800" dirty="0" smtClean="0"/>
          </a:p>
          <a:p>
            <a:pPr lvl="1"/>
            <a:r>
              <a:rPr lang="en-US" sz="2400" dirty="0" smtClean="0"/>
              <a:t>	Electrochemical – such </a:t>
            </a:r>
            <a:r>
              <a:rPr lang="en-US" sz="2400" dirty="0"/>
              <a:t>as batteries and electrochemical </a:t>
            </a:r>
            <a:r>
              <a:rPr lang="en-US" sz="2400" dirty="0" smtClean="0"/>
              <a:t>	capacitors</a:t>
            </a:r>
          </a:p>
          <a:p>
            <a:pPr lvl="1"/>
            <a:r>
              <a:rPr lang="en-US" sz="2400" dirty="0" smtClean="0"/>
              <a:t>	</a:t>
            </a:r>
            <a:r>
              <a:rPr lang="en-US" sz="2400" dirty="0"/>
              <a:t>Chemical – such as hydrogen </a:t>
            </a:r>
            <a:r>
              <a:rPr lang="en-US" sz="2400" dirty="0" smtClean="0"/>
              <a:t>supplied </a:t>
            </a:r>
            <a:r>
              <a:rPr lang="en-US" sz="2400" dirty="0"/>
              <a:t>equipment </a:t>
            </a:r>
            <a:r>
              <a:rPr lang="en-US" sz="2400" dirty="0" smtClean="0"/>
              <a:t>	combined </a:t>
            </a:r>
            <a:r>
              <a:rPr lang="en-US" sz="2400" dirty="0"/>
              <a:t>with a fuel cell power system </a:t>
            </a:r>
            <a:endParaRPr lang="en-US" sz="2400" dirty="0" smtClean="0"/>
          </a:p>
          <a:p>
            <a:pPr lvl="1"/>
            <a:r>
              <a:rPr lang="en-US" sz="2400" dirty="0"/>
              <a:t>	Mechanical -  such </a:t>
            </a:r>
            <a:r>
              <a:rPr lang="en-US" sz="2400" dirty="0" smtClean="0"/>
              <a:t>as </a:t>
            </a:r>
            <a:r>
              <a:rPr lang="en-US" sz="2400" dirty="0"/>
              <a:t>compressed air, pumped water or </a:t>
            </a:r>
            <a:r>
              <a:rPr lang="en-US" sz="2400" dirty="0" smtClean="0"/>
              <a:t>	fly </a:t>
            </a:r>
            <a:r>
              <a:rPr lang="en-US" sz="2400" dirty="0"/>
              <a:t>wheel technologies</a:t>
            </a:r>
            <a:endParaRPr lang="en-US" sz="2400" dirty="0" smtClean="0"/>
          </a:p>
          <a:p>
            <a:pPr lvl="1"/>
            <a:r>
              <a:rPr lang="en-US" sz="2400" dirty="0" smtClean="0"/>
              <a:t>	</a:t>
            </a:r>
            <a:r>
              <a:rPr lang="en-US" sz="2400" dirty="0"/>
              <a:t>Thermal – such as </a:t>
            </a:r>
            <a:r>
              <a:rPr lang="en-US" sz="2400" dirty="0" smtClean="0"/>
              <a:t>a </a:t>
            </a:r>
            <a:r>
              <a:rPr lang="en-US" sz="2400" dirty="0"/>
              <a:t>system that uses heated fluids </a:t>
            </a:r>
            <a:endParaRPr lang="en-US" sz="2400" dirty="0" smtClean="0"/>
          </a:p>
          <a:p>
            <a:pPr marL="173038" lvl="1" indent="0">
              <a:buNone/>
            </a:pPr>
            <a:r>
              <a:rPr lang="en-US" sz="2400" dirty="0" smtClean="0"/>
              <a:t>Currently, the primary focus of the expansion and deployment is battery-based energy storage systems, and the primary technology for these systems is Lithium ion</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10</a:t>
            </a:fld>
            <a:endParaRPr lang="en-US" altLang="en-US" dirty="0"/>
          </a:p>
        </p:txBody>
      </p:sp>
    </p:spTree>
    <p:extLst>
      <p:ext uri="{BB962C8B-B14F-4D97-AF65-F5344CB8AC3E}">
        <p14:creationId xmlns:p14="http://schemas.microsoft.com/office/powerpoint/2010/main" val="585076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Storage Technologies</a:t>
            </a:r>
            <a:endParaRPr lang="en-US" dirty="0"/>
          </a:p>
        </p:txBody>
      </p:sp>
      <p:sp>
        <p:nvSpPr>
          <p:cNvPr id="3" name="Content Placeholder 2"/>
          <p:cNvSpPr>
            <a:spLocks noGrp="1"/>
          </p:cNvSpPr>
          <p:nvPr>
            <p:ph sz="half" idx="1"/>
          </p:nvPr>
        </p:nvSpPr>
        <p:spPr>
          <a:xfrm>
            <a:off x="457200" y="1133342"/>
            <a:ext cx="4038600" cy="4992822"/>
          </a:xfrm>
        </p:spPr>
        <p:txBody>
          <a:bodyPr>
            <a:normAutofit/>
          </a:bodyPr>
          <a:lstStyle/>
          <a:p>
            <a:r>
              <a:rPr lang="en-US" sz="2600" dirty="0" smtClean="0"/>
              <a:t>	Various energy storage technologies are being explored: </a:t>
            </a:r>
          </a:p>
          <a:p>
            <a:endParaRPr lang="en-US" sz="2600" dirty="0" smtClean="0"/>
          </a:p>
          <a:p>
            <a:pPr lvl="2"/>
            <a:r>
              <a:rPr lang="en-US" sz="2200" dirty="0" smtClean="0"/>
              <a:t>Lithium ion; and</a:t>
            </a:r>
          </a:p>
          <a:p>
            <a:pPr>
              <a:buFont typeface="Arial" panose="020B0604020202020204" pitchFamily="34" charset="0"/>
              <a:buChar char="•"/>
            </a:pPr>
            <a:endParaRPr lang="en-US" sz="2600" dirty="0" smtClean="0"/>
          </a:p>
          <a:p>
            <a:pPr>
              <a:buFont typeface="Arial" panose="020B0604020202020204" pitchFamily="34" charset="0"/>
              <a:buChar char="•"/>
            </a:pPr>
            <a:endParaRPr lang="en-US" sz="2600" dirty="0"/>
          </a:p>
          <a:p>
            <a:pPr lvl="2"/>
            <a:r>
              <a:rPr lang="en-US" sz="2200" dirty="0" smtClean="0"/>
              <a:t>Redox flow </a:t>
            </a:r>
          </a:p>
        </p:txBody>
      </p:sp>
      <p:sp>
        <p:nvSpPr>
          <p:cNvPr id="5" name="Content Placeholder 4"/>
          <p:cNvSpPr>
            <a:spLocks noGrp="1"/>
          </p:cNvSpPr>
          <p:nvPr>
            <p:ph sz="half" idx="2"/>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11</a:t>
            </a:fld>
            <a:endParaRPr lang="en-US"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46004"/>
            <a:ext cx="3629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58685" y="6586207"/>
            <a:ext cx="2472744" cy="215444"/>
          </a:xfrm>
          <a:prstGeom prst="rect">
            <a:avLst/>
          </a:prstGeom>
          <a:noFill/>
        </p:spPr>
        <p:txBody>
          <a:bodyPr wrap="square" rtlCol="0">
            <a:spAutoFit/>
          </a:bodyPr>
          <a:lstStyle/>
          <a:p>
            <a:r>
              <a:rPr lang="en-US" sz="800" dirty="0" smtClean="0">
                <a:latin typeface="Arial" pitchFamily="34" charset="0"/>
                <a:cs typeface="Arial" pitchFamily="34" charset="0"/>
              </a:rPr>
              <a:t>Source: </a:t>
            </a:r>
            <a:r>
              <a:rPr lang="en-US" sz="800" dirty="0" err="1" smtClean="0">
                <a:latin typeface="Arial" pitchFamily="34" charset="0"/>
                <a:cs typeface="Arial" pitchFamily="34" charset="0"/>
              </a:rPr>
              <a:t>Redflow</a:t>
            </a:r>
            <a:r>
              <a:rPr lang="en-US" sz="800" dirty="0" smtClean="0">
                <a:latin typeface="Arial" pitchFamily="34" charset="0"/>
                <a:cs typeface="Arial" pitchFamily="34" charset="0"/>
              </a:rPr>
              <a:t> Ltd</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03" y="1133342"/>
            <a:ext cx="247491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58685" y="3657600"/>
            <a:ext cx="2472744" cy="215444"/>
          </a:xfrm>
          <a:prstGeom prst="rect">
            <a:avLst/>
          </a:prstGeom>
          <a:noFill/>
        </p:spPr>
        <p:txBody>
          <a:bodyPr wrap="square" rtlCol="0">
            <a:spAutoFit/>
          </a:bodyPr>
          <a:lstStyle/>
          <a:p>
            <a:r>
              <a:rPr lang="en-US" sz="800" dirty="0" smtClean="0">
                <a:latin typeface="Arial" pitchFamily="34" charset="0"/>
                <a:cs typeface="Arial" pitchFamily="34" charset="0"/>
              </a:rPr>
              <a:t>Source: US DOE</a:t>
            </a:r>
          </a:p>
        </p:txBody>
      </p:sp>
    </p:spTree>
    <p:extLst>
      <p:ext uri="{BB962C8B-B14F-4D97-AF65-F5344CB8AC3E}">
        <p14:creationId xmlns:p14="http://schemas.microsoft.com/office/powerpoint/2010/main" val="85498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132"/>
            <a:ext cx="7028121" cy="1143000"/>
          </a:xfrm>
        </p:spPr>
        <p:txBody>
          <a:bodyPr/>
          <a:lstStyle/>
          <a:p>
            <a:r>
              <a:rPr lang="en-US" dirty="0" smtClean="0"/>
              <a:t>Current Technologies for Energy Storage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6038254"/>
              </p:ext>
            </p:extLst>
          </p:nvPr>
        </p:nvGraphicFramePr>
        <p:xfrm>
          <a:off x="326572" y="22058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upload.wikimedia.org/wikipedia/commons/c/cc/Datacenter_Backup_Batteri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2200" y="671921"/>
            <a:ext cx="3743972" cy="358059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72" y="1268784"/>
            <a:ext cx="4221677" cy="2386871"/>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725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7680"/>
            <a:ext cx="8229600" cy="1143000"/>
          </a:xfrm>
        </p:spPr>
        <p:txBody>
          <a:bodyPr/>
          <a:lstStyle/>
          <a:p>
            <a:pPr indent="-457200" eaLnBrk="1" hangingPunct="1"/>
            <a:r>
              <a:rPr lang="en-US" dirty="0" smtClean="0"/>
              <a:t>Potential Hazards Associated with  Energy Storage </a:t>
            </a:r>
            <a:r>
              <a:rPr lang="en-US" dirty="0"/>
              <a:t>Systems</a:t>
            </a:r>
            <a:endParaRPr lang="en-US" dirty="0">
              <a:latin typeface="Arial" charset="0"/>
              <a:cs typeface="Arial"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15077204"/>
              </p:ext>
            </p:extLst>
          </p:nvPr>
        </p:nvGraphicFramePr>
        <p:xfrm>
          <a:off x="347730" y="1145678"/>
          <a:ext cx="8454980" cy="4908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9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activities</a:t>
            </a:r>
            <a:endParaRPr lang="en-US" dirty="0"/>
          </a:p>
        </p:txBody>
      </p:sp>
      <p:sp>
        <p:nvSpPr>
          <p:cNvPr id="3" name="Content Placeholder 2"/>
          <p:cNvSpPr>
            <a:spLocks noGrp="1"/>
          </p:cNvSpPr>
          <p:nvPr>
            <p:ph idx="1"/>
          </p:nvPr>
        </p:nvSpPr>
        <p:spPr/>
        <p:txBody>
          <a:bodyPr/>
          <a:lstStyle/>
          <a:p>
            <a:r>
              <a:rPr lang="en-US" sz="2400" b="1" dirty="0" smtClean="0"/>
              <a:t>	</a:t>
            </a:r>
            <a:r>
              <a:rPr lang="en-US" sz="2400" dirty="0" smtClean="0"/>
              <a:t>In order to address key safety issues for energy storage systems, UL has undertaken a number of key activities:</a:t>
            </a:r>
          </a:p>
          <a:p>
            <a:endParaRPr lang="en-US" sz="800" dirty="0"/>
          </a:p>
          <a:p>
            <a:pPr lvl="2"/>
            <a:r>
              <a:rPr lang="en-US" sz="2400" dirty="0" smtClean="0"/>
              <a:t>Published UL </a:t>
            </a:r>
            <a:r>
              <a:rPr lang="en-US" sz="2400" dirty="0"/>
              <a:t>9540 </a:t>
            </a:r>
            <a:r>
              <a:rPr lang="en-US" sz="2400" dirty="0" smtClean="0"/>
              <a:t>[Energy </a:t>
            </a:r>
            <a:r>
              <a:rPr lang="en-US" sz="2400" dirty="0"/>
              <a:t>Storage Systems and </a:t>
            </a:r>
            <a:r>
              <a:rPr lang="en-US" sz="2400" dirty="0" smtClean="0"/>
              <a:t>Equipment] for energy storage system safety;</a:t>
            </a:r>
          </a:p>
          <a:p>
            <a:pPr>
              <a:buFont typeface="Arial" panose="020B0604020202020204" pitchFamily="34" charset="0"/>
              <a:buChar char="•"/>
            </a:pPr>
            <a:endParaRPr lang="en-US" sz="800" dirty="0" smtClean="0"/>
          </a:p>
          <a:p>
            <a:pPr lvl="2"/>
            <a:r>
              <a:rPr lang="en-US" sz="2400" dirty="0" smtClean="0"/>
              <a:t>Published UL 9741 </a:t>
            </a:r>
            <a:r>
              <a:rPr lang="en-US" sz="2400" dirty="0"/>
              <a:t>[</a:t>
            </a:r>
            <a:r>
              <a:rPr lang="en-US" sz="2400" dirty="0" smtClean="0"/>
              <a:t>Bidirectional </a:t>
            </a:r>
            <a:r>
              <a:rPr lang="en-US" sz="2400" dirty="0"/>
              <a:t>Electric Vehicle (EV) Charging System </a:t>
            </a:r>
            <a:r>
              <a:rPr lang="en-US" sz="2400" dirty="0" smtClean="0"/>
              <a:t>Equipment] to address V2X technology;</a:t>
            </a:r>
          </a:p>
          <a:p>
            <a:pPr>
              <a:buFont typeface="Arial" panose="020B0604020202020204" pitchFamily="34" charset="0"/>
              <a:buChar char="•"/>
            </a:pPr>
            <a:endParaRPr lang="en-US" sz="800" dirty="0" smtClean="0"/>
          </a:p>
          <a:p>
            <a:pPr lvl="2"/>
            <a:r>
              <a:rPr lang="en-US" sz="2400" dirty="0" smtClean="0"/>
              <a:t>Developing UL 1974 [Repurposed </a:t>
            </a:r>
            <a:r>
              <a:rPr lang="en-US" sz="2400" dirty="0"/>
              <a:t>and Refurbished Batteries for Use in Stationary and Other </a:t>
            </a:r>
            <a:r>
              <a:rPr lang="en-US" sz="2400" dirty="0" smtClean="0"/>
              <a:t>Applications] to address repurposed vehicle batteries</a:t>
            </a:r>
          </a:p>
          <a:p>
            <a:endParaRPr lang="en-US" sz="2400" b="1"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14</a:t>
            </a:fld>
            <a:endParaRPr lang="en-US" altLang="en-US" dirty="0"/>
          </a:p>
        </p:txBody>
      </p:sp>
    </p:spTree>
    <p:extLst>
      <p:ext uri="{BB962C8B-B14F-4D97-AF65-F5344CB8AC3E}">
        <p14:creationId xmlns:p14="http://schemas.microsoft.com/office/powerpoint/2010/main" val="2295620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741" y="4386173"/>
            <a:ext cx="50958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846"/>
            <a:ext cx="8229600" cy="1143000"/>
          </a:xfrm>
        </p:spPr>
        <p:txBody>
          <a:bodyPr/>
          <a:lstStyle/>
          <a:p>
            <a:r>
              <a:rPr lang="en-US" sz="3200" dirty="0">
                <a:solidFill>
                  <a:srgbClr val="C70932"/>
                </a:solidFill>
              </a:rPr>
              <a:t>UL 9540 - Scope</a:t>
            </a:r>
            <a:endParaRPr lang="en-US" dirty="0"/>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15</a:t>
            </a:fld>
            <a:endParaRPr lang="en-US"/>
          </a:p>
        </p:txBody>
      </p:sp>
      <p:sp>
        <p:nvSpPr>
          <p:cNvPr id="4" name="Rectangle 3"/>
          <p:cNvSpPr/>
          <p:nvPr/>
        </p:nvSpPr>
        <p:spPr>
          <a:xfrm>
            <a:off x="457200" y="584360"/>
            <a:ext cx="8229600" cy="5016758"/>
          </a:xfrm>
          <a:prstGeom prst="rect">
            <a:avLst/>
          </a:prstGeom>
        </p:spPr>
        <p:txBody>
          <a:bodyPr wrap="square">
            <a:spAutoFit/>
          </a:bodyPr>
          <a:lstStyle/>
          <a:p>
            <a:r>
              <a:rPr lang="en-US" sz="2400" dirty="0"/>
              <a:t>These requirements cover </a:t>
            </a:r>
            <a:r>
              <a:rPr lang="en-US" sz="2400" dirty="0" smtClean="0"/>
              <a:t>ESS’s that </a:t>
            </a:r>
            <a:r>
              <a:rPr lang="en-US" sz="2400" dirty="0"/>
              <a:t>are intended to store energy from power or other sources and provide electrical or other types of energy to loads or power conversion </a:t>
            </a:r>
            <a:r>
              <a:rPr lang="en-US" sz="2400" dirty="0" smtClean="0"/>
              <a:t>equipment</a:t>
            </a:r>
            <a:r>
              <a:rPr lang="en-US" sz="2400" dirty="0"/>
              <a:t> </a:t>
            </a:r>
            <a:r>
              <a:rPr lang="en-US" sz="2400" dirty="0" smtClean="0"/>
              <a:t>such as;</a:t>
            </a:r>
          </a:p>
          <a:p>
            <a:endParaRPr lang="en-US" sz="800" dirty="0" smtClean="0"/>
          </a:p>
          <a:p>
            <a:pPr marL="342900" indent="-342900">
              <a:buFont typeface="Arial" panose="020B0604020202020204" pitchFamily="34" charset="0"/>
              <a:buChar char="•"/>
            </a:pPr>
            <a:r>
              <a:rPr lang="en-US" sz="2400" dirty="0" smtClean="0"/>
              <a:t>A standalone system to </a:t>
            </a:r>
            <a:r>
              <a:rPr lang="en-US" sz="2400" dirty="0"/>
              <a:t>provide energy for local </a:t>
            </a:r>
            <a:r>
              <a:rPr lang="en-US" sz="2400" dirty="0" smtClean="0"/>
              <a:t>loads</a:t>
            </a:r>
          </a:p>
          <a:p>
            <a:pPr marL="342900" indent="-342900">
              <a:buFont typeface="Arial" panose="020B0604020202020204" pitchFamily="34" charset="0"/>
              <a:buChar char="•"/>
            </a:pPr>
            <a:r>
              <a:rPr lang="en-US" sz="2400" dirty="0"/>
              <a:t>I</a:t>
            </a:r>
            <a:r>
              <a:rPr lang="en-US" sz="2400" dirty="0" smtClean="0"/>
              <a:t>n </a:t>
            </a:r>
            <a:r>
              <a:rPr lang="en-US" sz="2400" dirty="0"/>
              <a:t>parallel with an electric power </a:t>
            </a:r>
            <a:r>
              <a:rPr lang="en-US" sz="2400" dirty="0" smtClean="0"/>
              <a:t>system</a:t>
            </a:r>
          </a:p>
          <a:p>
            <a:pPr marL="342900" indent="-342900">
              <a:buFont typeface="Arial" panose="020B0604020202020204" pitchFamily="34" charset="0"/>
              <a:buChar char="•"/>
            </a:pPr>
            <a:r>
              <a:rPr lang="en-US" sz="2400" dirty="0" smtClean="0"/>
              <a:t>Electric </a:t>
            </a:r>
            <a:r>
              <a:rPr lang="en-US" sz="2400" dirty="0"/>
              <a:t>utility grid </a:t>
            </a:r>
            <a:endParaRPr lang="en-US" sz="2400" dirty="0" smtClean="0"/>
          </a:p>
          <a:p>
            <a:pPr marL="342900" indent="-342900">
              <a:buFont typeface="Arial" panose="020B0604020202020204" pitchFamily="34" charset="0"/>
              <a:buChar char="•"/>
            </a:pPr>
            <a:r>
              <a:rPr lang="en-US" sz="2400" dirty="0"/>
              <a:t>For use in utility-interactive applications in compliance with IEEE 1547 and IEEE 1547.1</a:t>
            </a:r>
          </a:p>
          <a:p>
            <a:pPr marL="342900" indent="-342900">
              <a:buFont typeface="Arial" panose="020B0604020202020204" pitchFamily="34" charset="0"/>
              <a:buChar char="•"/>
            </a:pPr>
            <a:r>
              <a:rPr lang="en-US" sz="2400" dirty="0" smtClean="0"/>
              <a:t>ESS’s are </a:t>
            </a:r>
            <a:r>
              <a:rPr lang="en-US" sz="2400" dirty="0"/>
              <a:t>to be installed in accordance with the national and local electrical </a:t>
            </a:r>
            <a:endParaRPr lang="en-US" sz="2400" dirty="0" smtClean="0"/>
          </a:p>
          <a:p>
            <a:r>
              <a:rPr lang="en-US" sz="2400" dirty="0" smtClean="0"/>
              <a:t>    codes as well as </a:t>
            </a:r>
            <a:r>
              <a:rPr lang="en-US" sz="2400" dirty="0"/>
              <a:t>other </a:t>
            </a:r>
            <a:endParaRPr lang="en-US" sz="2400" dirty="0" smtClean="0"/>
          </a:p>
          <a:p>
            <a:r>
              <a:rPr lang="en-US" sz="2400" dirty="0"/>
              <a:t> </a:t>
            </a:r>
            <a:r>
              <a:rPr lang="en-US" sz="2400" dirty="0" smtClean="0"/>
              <a:t>   applicable </a:t>
            </a:r>
            <a:r>
              <a:rPr lang="en-US" sz="2400" dirty="0"/>
              <a:t>codes</a:t>
            </a:r>
            <a:endParaRPr lang="en-US" sz="2400" dirty="0" smtClean="0"/>
          </a:p>
        </p:txBody>
      </p:sp>
    </p:spTree>
    <p:extLst>
      <p:ext uri="{BB962C8B-B14F-4D97-AF65-F5344CB8AC3E}">
        <p14:creationId xmlns:p14="http://schemas.microsoft.com/office/powerpoint/2010/main" val="236060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UL 9540 - Requirements</a:t>
            </a:r>
            <a:endParaRPr lang="en-US" sz="3200" dirty="0"/>
          </a:p>
        </p:txBody>
      </p:sp>
      <p:sp>
        <p:nvSpPr>
          <p:cNvPr id="3" name="Content Placeholder 2"/>
          <p:cNvSpPr>
            <a:spLocks noGrp="1"/>
          </p:cNvSpPr>
          <p:nvPr>
            <p:ph idx="1"/>
          </p:nvPr>
        </p:nvSpPr>
        <p:spPr/>
        <p:txBody>
          <a:bodyPr/>
          <a:lstStyle/>
          <a:p>
            <a:r>
              <a:rPr lang="en-US" sz="2400" dirty="0" smtClean="0"/>
              <a:t>	UL 9540 will address key issues associated with energy storage systems, including:</a:t>
            </a:r>
          </a:p>
          <a:p>
            <a:endParaRPr lang="en-US" sz="800" b="1" dirty="0"/>
          </a:p>
          <a:p>
            <a:pPr lvl="2"/>
            <a:r>
              <a:rPr lang="en-US" sz="2400" dirty="0" smtClean="0"/>
              <a:t>Battery system safety</a:t>
            </a:r>
          </a:p>
          <a:p>
            <a:pPr lvl="2"/>
            <a:r>
              <a:rPr lang="en-US" sz="2400" dirty="0" smtClean="0"/>
              <a:t>Functional safety</a:t>
            </a:r>
          </a:p>
          <a:p>
            <a:pPr lvl="2"/>
            <a:r>
              <a:rPr lang="en-US" sz="2400" dirty="0" smtClean="0"/>
              <a:t>Grid connectivity</a:t>
            </a:r>
          </a:p>
          <a:p>
            <a:pPr lvl="2"/>
            <a:r>
              <a:rPr lang="en-US" sz="2400" dirty="0" smtClean="0"/>
              <a:t>Interconnection with premises wiring systems</a:t>
            </a:r>
          </a:p>
          <a:p>
            <a:pPr lvl="2"/>
            <a:r>
              <a:rPr lang="en-US" sz="2400" dirty="0" smtClean="0"/>
              <a:t>Environmental performance</a:t>
            </a:r>
          </a:p>
          <a:p>
            <a:pPr lvl="2"/>
            <a:r>
              <a:rPr lang="en-US" sz="2400" dirty="0" smtClean="0"/>
              <a:t>Containment</a:t>
            </a:r>
          </a:p>
          <a:p>
            <a:pPr lvl="2"/>
            <a:r>
              <a:rPr lang="en-US" sz="2400" dirty="0" smtClean="0"/>
              <a:t>Fire detection and suppression</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16</a:t>
            </a:fld>
            <a:endParaRPr lang="en-US" altLang="en-US" dirty="0"/>
          </a:p>
        </p:txBody>
      </p:sp>
    </p:spTree>
    <p:extLst>
      <p:ext uri="{BB962C8B-B14F-4D97-AF65-F5344CB8AC3E}">
        <p14:creationId xmlns:p14="http://schemas.microsoft.com/office/powerpoint/2010/main" val="3292770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UL 9540 - 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6207751"/>
              </p:ext>
            </p:extLst>
          </p:nvPr>
        </p:nvGraphicFramePr>
        <p:xfrm>
          <a:off x="457200" y="908325"/>
          <a:ext cx="8442101" cy="483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17</a:t>
            </a:fld>
            <a:endParaRPr lang="en-US"/>
          </a:p>
        </p:txBody>
      </p:sp>
      <p:sp>
        <p:nvSpPr>
          <p:cNvPr id="3" name="Rectangle 2"/>
          <p:cNvSpPr/>
          <p:nvPr/>
        </p:nvSpPr>
        <p:spPr>
          <a:xfrm>
            <a:off x="845389" y="5746602"/>
            <a:ext cx="8053912" cy="830997"/>
          </a:xfrm>
          <a:prstGeom prst="rect">
            <a:avLst/>
          </a:prstGeom>
        </p:spPr>
        <p:txBody>
          <a:bodyPr wrap="square">
            <a:spAutoFit/>
          </a:bodyPr>
          <a:lstStyle/>
          <a:p>
            <a:pPr marL="171450" indent="-171450">
              <a:buFont typeface="Arial" panose="020B0604020202020204" pitchFamily="34" charset="0"/>
              <a:buChar char="•"/>
            </a:pPr>
            <a:r>
              <a:rPr lang="en-US" sz="1200" dirty="0" smtClean="0"/>
              <a:t>UL 1741 - Standard for </a:t>
            </a:r>
            <a:r>
              <a:rPr lang="en-US" sz="1200" dirty="0"/>
              <a:t>Safety </a:t>
            </a:r>
            <a:r>
              <a:rPr lang="en-US" sz="1200" dirty="0" smtClean="0"/>
              <a:t>for </a:t>
            </a:r>
            <a:r>
              <a:rPr lang="en-US" sz="1200" dirty="0"/>
              <a:t>Inverters, Converters, Controllers and Interconnection System Equipment for Use With Distributed Energy </a:t>
            </a:r>
            <a:r>
              <a:rPr lang="en-US" sz="1200" dirty="0" smtClean="0"/>
              <a:t>Resources (US Standard ONLY)</a:t>
            </a:r>
            <a:endParaRPr lang="en-US" sz="800" dirty="0" smtClean="0"/>
          </a:p>
          <a:p>
            <a:pPr marL="171450" indent="-171450">
              <a:buFont typeface="Arial" panose="020B0604020202020204" pitchFamily="34" charset="0"/>
              <a:buChar char="•"/>
            </a:pPr>
            <a:r>
              <a:rPr lang="en-US" sz="1200" dirty="0"/>
              <a:t>UL 62109-1 - Standard </a:t>
            </a:r>
            <a:r>
              <a:rPr lang="en-US" sz="1200" dirty="0" smtClean="0"/>
              <a:t>for </a:t>
            </a:r>
            <a:r>
              <a:rPr lang="en-US" sz="1200" dirty="0"/>
              <a:t>Safety </a:t>
            </a:r>
            <a:r>
              <a:rPr lang="en-US" sz="1200" dirty="0" smtClean="0"/>
              <a:t>for </a:t>
            </a:r>
            <a:r>
              <a:rPr lang="en-US" sz="1200" dirty="0"/>
              <a:t>Safety of power converters for use in photovoltaic power systems - Part 1: General </a:t>
            </a:r>
            <a:r>
              <a:rPr lang="en-US" sz="1200" dirty="0" smtClean="0"/>
              <a:t>requirements (Harmonized </a:t>
            </a:r>
            <a:r>
              <a:rPr lang="en-US" sz="1200" dirty="0"/>
              <a:t>International Standard with N</a:t>
            </a:r>
            <a:r>
              <a:rPr lang="en-US" sz="1200" dirty="0" smtClean="0"/>
              <a:t>ational differences)</a:t>
            </a:r>
            <a:endParaRPr lang="en-US" sz="1200" dirty="0"/>
          </a:p>
        </p:txBody>
      </p:sp>
    </p:spTree>
    <p:extLst>
      <p:ext uri="{BB962C8B-B14F-4D97-AF65-F5344CB8AC3E}">
        <p14:creationId xmlns:p14="http://schemas.microsoft.com/office/powerpoint/2010/main" val="2988047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UL 9540 - Overview</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94625012"/>
              </p:ext>
            </p:extLst>
          </p:nvPr>
        </p:nvGraphicFramePr>
        <p:xfrm>
          <a:off x="457200" y="1208089"/>
          <a:ext cx="8229600" cy="4918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18</a:t>
            </a:fld>
            <a:endParaRPr lang="en-US"/>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585036592"/>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1395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07"/>
            <a:ext cx="8229600" cy="1143000"/>
          </a:xfrm>
        </p:spPr>
        <p:txBody>
          <a:bodyPr/>
          <a:lstStyle/>
          <a:p>
            <a:r>
              <a:rPr lang="en-US" sz="3200" dirty="0"/>
              <a:t>UL 9540 </a:t>
            </a:r>
            <a:r>
              <a:rPr lang="en-US" sz="3200" dirty="0" smtClean="0"/>
              <a:t>Overview </a:t>
            </a:r>
            <a:r>
              <a:rPr lang="en-US" sz="3200" dirty="0"/>
              <a:t>– Performance </a:t>
            </a:r>
            <a:r>
              <a:rPr lang="en-US" sz="3200" dirty="0" smtClean="0"/>
              <a:t>Testing</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176071"/>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19</a:t>
            </a:fld>
            <a:endParaRPr lang="en-US"/>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76730322"/>
              </p:ext>
            </p:extLst>
          </p:nvPr>
        </p:nvGraphicFramePr>
        <p:xfrm>
          <a:off x="309094" y="736368"/>
          <a:ext cx="8281114" cy="5574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5060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457200" y="13381"/>
            <a:ext cx="8229600" cy="1143000"/>
          </a:xfrm>
        </p:spPr>
        <p:txBody>
          <a:bodyPr/>
          <a:lstStyle/>
          <a:p>
            <a:pPr eaLnBrk="1" hangingPunct="1"/>
            <a:r>
              <a:rPr lang="en-US" altLang="en-US" dirty="0" smtClean="0">
                <a:latin typeface="Arial" pitchFamily="34" charset="0"/>
                <a:ea typeface="ＭＳ Ｐゴシック" pitchFamily="34" charset="-128"/>
              </a:rPr>
              <a:t>Why Energy Storage?</a:t>
            </a:r>
          </a:p>
        </p:txBody>
      </p:sp>
      <p:sp>
        <p:nvSpPr>
          <p:cNvPr id="16386" name="Content Placeholder 4"/>
          <p:cNvSpPr>
            <a:spLocks noGrp="1"/>
          </p:cNvSpPr>
          <p:nvPr>
            <p:ph idx="1"/>
          </p:nvPr>
        </p:nvSpPr>
        <p:spPr>
          <a:xfrm>
            <a:off x="1037276" y="530986"/>
            <a:ext cx="6667500" cy="4812518"/>
          </a:xfrm>
        </p:spPr>
        <p:txBody>
          <a:bodyPr/>
          <a:lstStyle/>
          <a:p>
            <a:pPr marL="0" indent="0" defTabSz="914400" eaLnBrk="1" hangingPunct="1">
              <a:spcAft>
                <a:spcPct val="30000"/>
              </a:spcAft>
            </a:pPr>
            <a:r>
              <a:rPr lang="en-US" altLang="en-US" sz="2400" dirty="0" smtClean="0">
                <a:latin typeface="Arial" pitchFamily="34" charset="0"/>
                <a:ea typeface="ＭＳ Ｐゴシック" pitchFamily="34" charset="-128"/>
                <a:cs typeface="Arial" pitchFamily="34" charset="0"/>
              </a:rPr>
              <a:t>Recently, enormous focus has been placed on expanding the energy storage infrastructure.</a:t>
            </a:r>
          </a:p>
          <a:p>
            <a:pPr marL="0" indent="0" defTabSz="914400" eaLnBrk="1" hangingPunct="1">
              <a:spcAft>
                <a:spcPct val="30000"/>
              </a:spcAft>
            </a:pPr>
            <a:endParaRPr lang="en-US" altLang="en-US" sz="2600" b="1" dirty="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2600" b="1" dirty="0" smtClean="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2600" b="1" dirty="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2600" b="1" dirty="0" smtClean="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2600" b="1" dirty="0" smtClean="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2600" b="1" dirty="0" smtClean="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2400" b="1" dirty="0">
              <a:latin typeface="Arial" pitchFamily="34" charset="0"/>
              <a:ea typeface="ＭＳ Ｐゴシック" pitchFamily="34" charset="-128"/>
              <a:cs typeface="Arial" pitchFamily="34" charset="0"/>
            </a:endParaRPr>
          </a:p>
          <a:p>
            <a:pPr marL="0" indent="0" defTabSz="914400" eaLnBrk="1" hangingPunct="1">
              <a:spcAft>
                <a:spcPct val="30000"/>
              </a:spcAft>
            </a:pPr>
            <a:endParaRPr lang="en-US" altLang="en-US" sz="800" dirty="0" smtClean="0">
              <a:latin typeface="Arial" pitchFamily="34" charset="0"/>
              <a:ea typeface="ＭＳ Ｐゴシック" pitchFamily="34" charset="-128"/>
              <a:cs typeface="Arial" pitchFamily="34" charset="0"/>
            </a:endParaRPr>
          </a:p>
          <a:p>
            <a:pPr marL="0" indent="0" defTabSz="914400" eaLnBrk="1" hangingPunct="1">
              <a:spcAft>
                <a:spcPct val="30000"/>
              </a:spcAft>
            </a:pPr>
            <a:r>
              <a:rPr lang="en-US" altLang="en-US" sz="2400" dirty="0" smtClean="0">
                <a:latin typeface="Arial" pitchFamily="34" charset="0"/>
                <a:ea typeface="ＭＳ Ｐゴシック" pitchFamily="34" charset="-128"/>
                <a:cs typeface="Arial" pitchFamily="34" charset="0"/>
              </a:rPr>
              <a:t>The benefits of energy storage are driven by several dynamic factors.</a:t>
            </a:r>
          </a:p>
          <a:p>
            <a:pPr marL="0" indent="0" defTabSz="914400" eaLnBrk="1" hangingPunct="1">
              <a:spcAft>
                <a:spcPct val="30000"/>
              </a:spcAft>
            </a:pPr>
            <a:endParaRPr lang="en-US" altLang="ja-JP" sz="2400" b="1" dirty="0">
              <a:solidFill>
                <a:srgbClr val="000000"/>
              </a:solidFill>
              <a:latin typeface="Arial" pitchFamily="34" charset="0"/>
              <a:ea typeface="ＭＳ Ｐゴシック" pitchFamily="34" charset="-128"/>
              <a:cs typeface="Arial" pitchFamily="34" charset="0"/>
            </a:endParaRPr>
          </a:p>
          <a:p>
            <a:pPr marL="0" indent="0" defTabSz="914400" eaLnBrk="1" hangingPunct="1"/>
            <a:endParaRPr lang="en-US" altLang="en-US" dirty="0" smtClean="0">
              <a:latin typeface="Arial" pitchFamily="34" charset="0"/>
              <a:ea typeface="ＭＳ Ｐゴシック" pitchFamily="34" charset="-128"/>
            </a:endParaRPr>
          </a:p>
        </p:txBody>
      </p:sp>
      <p:sp>
        <p:nvSpPr>
          <p:cNvPr id="16387"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4CE935-E308-4FF4-BEB7-A2636676ED8E}" type="slidenum">
              <a:rPr lang="en-US" altLang="en-US" sz="1000"/>
              <a:pPr eaLnBrk="1" hangingPunct="1"/>
              <a:t>2</a:t>
            </a:fld>
            <a:endParaRPr lang="en-US" altLang="en-US" sz="1000" dirty="0"/>
          </a:p>
        </p:txBody>
      </p:sp>
      <p:sp>
        <p:nvSpPr>
          <p:cNvPr id="2" name="Rectangle 1"/>
          <p:cNvSpPr/>
          <p:nvPr/>
        </p:nvSpPr>
        <p:spPr>
          <a:xfrm>
            <a:off x="5720069" y="5607524"/>
            <a:ext cx="2103461" cy="246221"/>
          </a:xfrm>
          <a:prstGeom prst="rect">
            <a:avLst/>
          </a:prstGeom>
        </p:spPr>
        <p:txBody>
          <a:bodyPr wrap="none">
            <a:spAutoFit/>
          </a:bodyPr>
          <a:lstStyle/>
          <a:p>
            <a:pPr algn="r"/>
            <a:r>
              <a:rPr lang="en-US" sz="1000" dirty="0" smtClean="0"/>
              <a:t>Source: Energy </a:t>
            </a:r>
            <a:r>
              <a:rPr lang="en-US" sz="1000" dirty="0"/>
              <a:t>Storage Solutions</a:t>
            </a:r>
          </a:p>
        </p:txBody>
      </p:sp>
      <p:pic>
        <p:nvPicPr>
          <p:cNvPr id="4098" name="Picture 2" descr="http://www.fortnightly.com/sites/default/files/styles/story_large/public/1205-TCpic1.jpg?itok=H6YUXr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30" y="1406999"/>
            <a:ext cx="66675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8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 of Certification Options</a:t>
            </a: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6685706"/>
              </p:ext>
            </p:extLst>
          </p:nvPr>
        </p:nvGraphicFramePr>
        <p:xfrm>
          <a:off x="41564" y="878774"/>
          <a:ext cx="8888680" cy="524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20</a:t>
            </a:fld>
            <a:endParaRPr lang="en-US"/>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0942" y="2232562"/>
            <a:ext cx="1317393" cy="209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6861" y="4465122"/>
            <a:ext cx="2445337" cy="128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981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49766" y="617518"/>
            <a:ext cx="4038600" cy="5545776"/>
          </a:xfrm>
          <a:noFill/>
          <a:ln w="28575">
            <a:noFill/>
          </a:ln>
        </p:spPr>
        <p:txBody>
          <a:bodyPr>
            <a:normAutofit fontScale="92500" lnSpcReduction="10000"/>
          </a:bodyPr>
          <a:lstStyle/>
          <a:p>
            <a:pPr algn="ctr"/>
            <a:r>
              <a:rPr lang="en-US" sz="2400" b="1" dirty="0" smtClean="0"/>
              <a:t>Certified </a:t>
            </a:r>
          </a:p>
          <a:p>
            <a:endParaRPr lang="en-US" dirty="0"/>
          </a:p>
          <a:p>
            <a:endParaRPr lang="en-US" dirty="0" smtClean="0"/>
          </a:p>
          <a:p>
            <a:endParaRPr lang="en-US" dirty="0"/>
          </a:p>
          <a:p>
            <a:endParaRPr lang="en-US" dirty="0"/>
          </a:p>
          <a:p>
            <a:endParaRPr lang="en-US" sz="800" dirty="0" smtClean="0"/>
          </a:p>
          <a:p>
            <a:endParaRPr lang="en-US" sz="800" dirty="0" smtClean="0"/>
          </a:p>
          <a:p>
            <a:pPr algn="ctr"/>
            <a:endParaRPr lang="en-US" b="1" dirty="0" smtClean="0"/>
          </a:p>
          <a:p>
            <a:pPr algn="ctr"/>
            <a:endParaRPr lang="en-US" sz="900" b="1" dirty="0" smtClean="0"/>
          </a:p>
          <a:p>
            <a:pPr algn="ctr"/>
            <a:r>
              <a:rPr lang="en-US" sz="2400" b="1" dirty="0" smtClean="0"/>
              <a:t>Field Evaluated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038" y="4202057"/>
            <a:ext cx="4124291" cy="216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Certified </a:t>
            </a:r>
            <a:r>
              <a:rPr lang="en-US" dirty="0"/>
              <a:t>vs Field Evaluation</a:t>
            </a:r>
            <a:br>
              <a:rPr lang="en-US" dirty="0"/>
            </a:br>
            <a:endParaRPr lang="en-US" dirty="0"/>
          </a:p>
        </p:txBody>
      </p:sp>
      <p:sp>
        <p:nvSpPr>
          <p:cNvPr id="3" name="Content Placeholder 2"/>
          <p:cNvSpPr>
            <a:spLocks noGrp="1"/>
          </p:cNvSpPr>
          <p:nvPr>
            <p:ph sz="half" idx="1"/>
          </p:nvPr>
        </p:nvSpPr>
        <p:spPr>
          <a:xfrm>
            <a:off x="457199" y="985652"/>
            <a:ext cx="4981699" cy="4868883"/>
          </a:xfrm>
        </p:spPr>
        <p:txBody>
          <a:bodyPr>
            <a:normAutofit fontScale="92500" lnSpcReduction="10000"/>
          </a:bodyPr>
          <a:lstStyle/>
          <a:p>
            <a:pPr marL="0" indent="0">
              <a:spcBef>
                <a:spcPts val="0"/>
              </a:spcBef>
            </a:pPr>
            <a:r>
              <a:rPr lang="en-US" sz="2600" b="1" dirty="0" smtClean="0"/>
              <a:t>Certified</a:t>
            </a:r>
          </a:p>
          <a:p>
            <a:pPr marL="0" indent="0">
              <a:spcBef>
                <a:spcPts val="0"/>
              </a:spcBef>
            </a:pPr>
            <a:endParaRPr lang="en-US" sz="900" b="1" dirty="0" smtClean="0"/>
          </a:p>
          <a:p>
            <a:pPr marL="342900" indent="-342900">
              <a:spcBef>
                <a:spcPts val="0"/>
              </a:spcBef>
              <a:buFont typeface="Arial" panose="020B0604020202020204" pitchFamily="34" charset="0"/>
              <a:buChar char="•"/>
            </a:pPr>
            <a:r>
              <a:rPr lang="en-US" sz="2400" dirty="0" smtClean="0"/>
              <a:t>Self contained, factory packaged ES systems </a:t>
            </a:r>
          </a:p>
          <a:p>
            <a:pPr lvl="1" indent="0">
              <a:spcBef>
                <a:spcPts val="0"/>
              </a:spcBef>
              <a:buNone/>
            </a:pPr>
            <a:endParaRPr lang="en-US" sz="800" dirty="0" smtClean="0"/>
          </a:p>
          <a:p>
            <a:pPr marL="342900" indent="-342900">
              <a:spcBef>
                <a:spcPts val="0"/>
              </a:spcBef>
              <a:buFont typeface="Arial" panose="020B0604020202020204" pitchFamily="34" charset="0"/>
              <a:buChar char="•"/>
            </a:pPr>
            <a:r>
              <a:rPr lang="en-US" sz="2400" dirty="0" smtClean="0"/>
              <a:t>Modules or ES subassemblies</a:t>
            </a:r>
          </a:p>
          <a:p>
            <a:pPr lvl="1" indent="0">
              <a:spcBef>
                <a:spcPts val="0"/>
              </a:spcBef>
              <a:buNone/>
            </a:pPr>
            <a:r>
              <a:rPr lang="en-US" sz="2400" dirty="0" smtClean="0"/>
              <a:t>	</a:t>
            </a:r>
            <a:r>
              <a:rPr lang="en-US" sz="2000" dirty="0" smtClean="0"/>
              <a:t>Serve as building blocks for other    	systems</a:t>
            </a:r>
          </a:p>
          <a:p>
            <a:pPr marL="0" indent="0"/>
            <a:endParaRPr lang="en-US" sz="800" dirty="0" smtClean="0"/>
          </a:p>
          <a:p>
            <a:pPr marL="0" indent="0"/>
            <a:endParaRPr lang="en-US" sz="800" dirty="0" smtClean="0"/>
          </a:p>
          <a:p>
            <a:pPr marL="0" indent="0"/>
            <a:endParaRPr lang="en-US" sz="800" dirty="0"/>
          </a:p>
          <a:p>
            <a:pPr marL="0" indent="0"/>
            <a:endParaRPr lang="en-US" sz="800" dirty="0" smtClean="0"/>
          </a:p>
          <a:p>
            <a:pPr marL="0" indent="0"/>
            <a:r>
              <a:rPr lang="en-US" sz="2600" b="1" dirty="0" smtClean="0"/>
              <a:t>Field Evaluation</a:t>
            </a:r>
          </a:p>
          <a:p>
            <a:pPr marL="342900" indent="-342900">
              <a:buFont typeface="Arial" panose="020B0604020202020204" pitchFamily="34" charset="0"/>
              <a:buChar char="•"/>
            </a:pPr>
            <a:r>
              <a:rPr lang="en-US" sz="2400" dirty="0" smtClean="0"/>
              <a:t>Engineered and field      constructed ES system</a:t>
            </a:r>
          </a:p>
          <a:p>
            <a:pPr marL="342900" indent="-342900">
              <a:buFont typeface="Arial" panose="020B0604020202020204" pitchFamily="34" charset="0"/>
              <a:buChar char="•"/>
            </a:pPr>
            <a:r>
              <a:rPr lang="en-US" sz="2400" dirty="0" smtClean="0"/>
              <a:t>Limited production</a:t>
            </a:r>
            <a:endParaRPr lang="en-US" sz="2400" dirty="0"/>
          </a:p>
        </p:txBody>
      </p:sp>
      <p:sp>
        <p:nvSpPr>
          <p:cNvPr id="4" name="Slide Number Placeholder 3"/>
          <p:cNvSpPr>
            <a:spLocks noGrp="1"/>
          </p:cNvSpPr>
          <p:nvPr>
            <p:ph type="sldNum" sz="quarter" idx="10"/>
          </p:nvPr>
        </p:nvSpPr>
        <p:spPr/>
        <p:txBody>
          <a:bodyPr/>
          <a:lstStyle/>
          <a:p>
            <a:fld id="{4AD9F5AA-A384-4EDE-964E-B3E14D40EAE6}" type="slidenum">
              <a:rPr lang="en-US" smtClean="0"/>
              <a:pPr/>
              <a:t>21</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133" y="985652"/>
            <a:ext cx="1554100" cy="246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52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74638"/>
            <a:ext cx="2860757" cy="1143000"/>
          </a:xfrm>
        </p:spPr>
        <p:txBody>
          <a:bodyPr/>
          <a:lstStyle/>
          <a:p>
            <a:r>
              <a:rPr lang="en-US" dirty="0" smtClean="0"/>
              <a:t>Field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6631742"/>
              </p:ext>
            </p:extLst>
          </p:nvPr>
        </p:nvGraphicFramePr>
        <p:xfrm>
          <a:off x="307975" y="1751012"/>
          <a:ext cx="855705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pPr/>
              <a:t>22</a:t>
            </a:fld>
            <a:endParaRPr lang="en-US"/>
          </a:p>
        </p:txBody>
      </p:sp>
      <p:sp>
        <p:nvSpPr>
          <p:cNvPr id="6" name="AutoShape 2" descr="data:image/jpeg;base64,/9j/4AAQSkZJRgABAQAAAQABAAD/2wCEAAkGBggREBQSEhQKFBQWFiIWFBcXGBceIBgVHBsYHCQgHR4YHyghIx8vGiAdHzAhJi4pLjgsHSAxNTEsNSs3LCkBCQoKDgwOGQ4PGTUlHyQpLCosKSw0NSwsLDU0LDQ0KjYsKSo1LCw0LC40LCwtKSwsNCwuLCksLSksLCw1KSk1LP/AABEIADwAcwMBIgACEQEDEQH/xAAbAAACAwEBAQAAAAAAAAAAAAAABgQFBwMCAf/EAD8QAAIABAQDBAcDCgcAAAAAAAECAAMEEQUGEiETMVEiQWGRBxQVMlJx0SOBkzNCRlN1haGzxNIWNDViY5LB/8QAGAEAAwEBAAAAAAAAAAAAAAAAAAECAwT/xAAnEQACAgAFAwMFAAAAAAAAAAAAAQIREhMhQVExkfAD0eEiQmGBof/aAAwDAQACEQMRAD8A0PHMczD7RFHRjC/8t6wzTxN/WFLDhn5Hl1gt6QeuWPKq+sH6Q/u3+phujVvDWmxCVijb0g9cr+VV9YLekHrlfyqvrHfMFPjr1krgNMWQspmmWNgzhlsORubX2Nhz3hboqnN6l2mjE2I4JChQQUBpzMA/NLW4ote97xpGNq9AL23pB65X8qr6wW9IPXLHlVfWOdFVY5MxDWFxNJLOCVmqglrT8EeOri8fuHdzhyiJPDshpCjb0g9cseVV9YLekHrljyqvrDdBE4/wgoSqisz2hAZss3IJACVh2Fr+7fqPOOftLPPXLv4Vd9Iaa9agTFZELjQyGzKCCShHvfIwv4LgWL0zIRMxCYqgqVmOh1A9Tr52sL2J2HiDommr0FRG9pZ665e/BrvpB7Sz11y9+FXfSOuF5Xq5E5ZqCs2TSQXQknW7k3ZyBq1aSNJNlFiI8zsr4izFtVYLkm2te8sf1nUhj/uRTsLqa+i9hUzwcTzz1y7+FXfSOVRmLN8g07zvYLSptVLp24a1IccSYENuIQARvzhiweTXSJZThz37Ra7Onf8ANj8/mTy5ClznLmiTRlxpLYpIa1wbAzttx4RKabqkOh2ggEEc5Yo/pD+7f6mI+e8y4gswUVI2iaZTT5861+DToDuoO2tiLC//ALcSP0h/dv8AUxWYvLlSsaYTjplV9GaeW/cJqndbnvKm48bR1QSxJvgz9yly5g+XqxtHGzAs7gy53GeqIYmbcgAA6dW3K3nDRlnFcUp6xsNrX4zcPi0tQRYzZYNirgfnr16eZRZ+T8Qo+BUTBNn8GrkStMqS1+DTh+3a5JJuOkN5xGXXY3SGSH00lO8yeSLFGnhAstujC1yvdv0Ma+ok71tU/wBAjti9DmGZiE0I+IS5LSgslkPYSZoftMA3x6b3B8Ij0rZ0M+VNeXPWWSWmyuInZ4vZ0qL7iWqo97jdn5xoEEc2bpVIqhAmz81PIp1SXiaTOAJM0sZQtP1U5MwkOezpE0aufPbeOTUObZzvxPaMpHqEmponKCkkzdDobcvsNL23swex7o0SCDO4SDCZnKoszjiCZ7dI9Z34cwA+rhpttBaZa9uHyC7XveHvLwrxSyRUkGfoHF5e9bvttfrba94VsfwPNMybVzJE6cimyyEEwjUCkoGw1hUAbWb7PcHexiKMJzep03rGIYiSyzxoRuOW1TQ7l5kvg6QA2s7OLAkGNZVNdUJaGiXgvGfUtFmtJnE04kyLN1TEadLYzRxZtuEDMsqiUVurFb2WwuLntg2EZh1y1qjipJVQ0xKlVlqnBsysA2ozONftKAeRDAAg5P0kvuQ7Hu8KfpE/J0X7Rpv5oi1ynQ1cmklLPaoadpvNMyYXOs89yTt4DaKr0h/k6L9o0380QoKp0D6DYIIBBGRQl1c/h4672vowstbraeTFvi+FGtkGVUU9I6MAbcVrg9xBEu4I6iKetlasddbMQ2FlSAQDY1Fja+3KJj4sktnlvVTkMqwfUJAAuuobkWJ0i9h3R0U9GutELcXavKNfI0ymxHGUlNeycUnSg0jebw7qO0o323i+ymuF06er0QoL7s32rFnPIsxKXY37/nblHKpxPDHCNMqka5Kyyy0xJJ5hRa+9v4R8o6nC1JaVUSVKrclVpQQlxzsL21EfeYuTco0wGTiYp8FH+I/9keTWV6ugdKfS7abq7Eg2J5FR0ikbMFMLXrJw1C63WSLi5FxdbcwfKPftmg1S2er1iwmoC0kBlINj2Rcixvt4RlgfA7GmCKFs6YSAzGZJshKsda8wAxtvc9k3uLiCpznhctmR3lqymzKWW9x4X3iMEuB2idXVtUJqSpSyWLIzkuxAAUoO4H4v4RX4tj9XSqGnCiUNe1mmm5VS1tk52BsO82A3MQarMuFTpizJdQVdEYHhtKaysZfvBr23C9OZ+7hVY3h50CZVuQ3aTUKYjmw2Om17qw63Fo0jDpaFZMfOIUgGZhQJ/wCSZz6e5ztuB035RJo8eq5sxpSeoF1RZjLrmXVHF1v2O8d0UQxHATqK1MluGLtpWkJUFwLmybDiEb9TeJFLjuGEsZdbyUaivqvui1rnT0IsPGKcFshWMfExn4KH/u/9kLOb6yZNkUbMqqwxSShANxdJ5W4JA6Xidh+Ky6h2STWTprp76qaYldyu409QR90V+bqZpcijQib/AKnIcs5QlmafqPubczCiqkrGx6EEAgjnKEDGswYZR48JlTNlSkOH6QW729YJtt4Ax8x30gZUZC0ifgDziy344axUbG5VSb6bgfOH15Us8wp+YEfPV5Pwp5CNVOOlomjLv8Z4Hpb7fKYfsiWQjWFg4J3S990sOgaPjZ8w8Bws/J9iQNxNGpD72qyc7723G/hvqXAlfCnkIOBK+FPIRebHgKZl3+PaI7NVZTNhZbrMvYFiAexa1yOXj1jzS52wkaS9RlIk6VmWEz8mGF1XsdyX0jlfnGqcGX0XyEHBl9F8hBmx487BTMmOfMP4hHEyjYse1pfl2iCexe/ug+PhHSfnulYE+tZPDFRc6Jp7e99yu45WvGrcNOiwcNOggzY8BTMrnZ1wzVP0VeVUBYCQQjE8LUS3EunvW07Da6/fHQ56wooAarKlwWGnRM08PslRut73137txzjUNC9BH3QvQQs2PHnYKZkUrO8ocqvJykr2tKzO02omx+z9zl43EemznQcOwqsoBzMvfQ+lVEtApUcPduIGO/daxjW9C9BBoXoIedHjzsLCxBwH0h5ZRWafVYEJpJ7UgMLrckXuoN+8+JMRs152y/VmilU9TTTZntCnbSpN7CaLncRo+hegg0L0ERjjeKv78Dpn0QQQRk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7994" y="110702"/>
            <a:ext cx="3397876" cy="178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1938" y="111023"/>
            <a:ext cx="3276056" cy="178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07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44" y="1007196"/>
            <a:ext cx="2901538" cy="375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20259"/>
            <a:ext cx="8229600" cy="1143000"/>
          </a:xfrm>
        </p:spPr>
        <p:txBody>
          <a:bodyPr/>
          <a:lstStyle/>
          <a:p>
            <a:r>
              <a:rPr lang="en-US" dirty="0"/>
              <a:t>Field </a:t>
            </a:r>
            <a:r>
              <a:rPr lang="en-US" dirty="0" smtClean="0"/>
              <a:t>Evaluation – NFPA 791-2014</a:t>
            </a:r>
            <a:endParaRPr lang="en-US" dirty="0"/>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23</a:t>
            </a:fld>
            <a:endParaRPr lang="en-US"/>
          </a:p>
        </p:txBody>
      </p:sp>
      <p:sp>
        <p:nvSpPr>
          <p:cNvPr id="5" name="Rectangle 4"/>
          <p:cNvSpPr/>
          <p:nvPr/>
        </p:nvSpPr>
        <p:spPr>
          <a:xfrm>
            <a:off x="255320" y="848908"/>
            <a:ext cx="8431480" cy="5139869"/>
          </a:xfrm>
          <a:prstGeom prst="rect">
            <a:avLst/>
          </a:prstGeom>
        </p:spPr>
        <p:txBody>
          <a:bodyPr wrap="square">
            <a:spAutoFit/>
          </a:bodyPr>
          <a:lstStyle/>
          <a:p>
            <a:pPr marL="342900" indent="-342900">
              <a:buFont typeface="Arial" panose="020B0604020202020204" pitchFamily="34" charset="0"/>
              <a:buChar char="•"/>
            </a:pPr>
            <a:r>
              <a:rPr lang="en-US" sz="2000" dirty="0" smtClean="0"/>
              <a:t>The Field Evaluation Body (FEB) is to use the </a:t>
            </a:r>
          </a:p>
          <a:p>
            <a:r>
              <a:rPr lang="en-US" sz="2000" dirty="0"/>
              <a:t>	</a:t>
            </a:r>
            <a:r>
              <a:rPr lang="en-US" sz="2000" dirty="0" smtClean="0"/>
              <a:t>appropriate standards based </a:t>
            </a:r>
            <a:r>
              <a:rPr lang="en-US" sz="2000" dirty="0"/>
              <a:t>on the design and </a:t>
            </a:r>
            <a:endParaRPr lang="en-US" sz="2000" dirty="0" smtClean="0"/>
          </a:p>
          <a:p>
            <a:r>
              <a:rPr lang="en-US" sz="2000" dirty="0"/>
              <a:t>	</a:t>
            </a:r>
            <a:r>
              <a:rPr lang="en-US" sz="2000" dirty="0" smtClean="0"/>
              <a:t>application </a:t>
            </a:r>
            <a:r>
              <a:rPr lang="en-US" sz="2000" dirty="0"/>
              <a:t>of the equipment </a:t>
            </a:r>
            <a:r>
              <a:rPr lang="en-US" sz="2000" dirty="0" smtClean="0"/>
              <a:t>under evaluation.</a:t>
            </a:r>
          </a:p>
          <a:p>
            <a:pPr marL="171450" indent="-171450">
              <a:buFont typeface="Arial" panose="020B0604020202020204" pitchFamily="34" charset="0"/>
              <a:buChar char="•"/>
            </a:pPr>
            <a:endParaRPr lang="en-US" sz="1000" dirty="0" smtClean="0"/>
          </a:p>
          <a:p>
            <a:pPr marL="342900" indent="-342900">
              <a:buFont typeface="Arial" panose="020B0604020202020204" pitchFamily="34" charset="0"/>
              <a:buChar char="•"/>
            </a:pPr>
            <a:r>
              <a:rPr lang="en-US" sz="2000" dirty="0"/>
              <a:t>The primary standard is to be a nationally </a:t>
            </a:r>
            <a:endParaRPr lang="en-US" sz="2000" dirty="0" smtClean="0"/>
          </a:p>
          <a:p>
            <a:r>
              <a:rPr lang="en-US" sz="2000" dirty="0"/>
              <a:t>	</a:t>
            </a:r>
            <a:r>
              <a:rPr lang="en-US" sz="2000" dirty="0" smtClean="0"/>
              <a:t>recognized </a:t>
            </a:r>
            <a:r>
              <a:rPr lang="en-US" sz="2000" dirty="0"/>
              <a:t>product safety standard written and </a:t>
            </a:r>
            <a:endParaRPr lang="en-US" sz="2000" dirty="0" smtClean="0"/>
          </a:p>
          <a:p>
            <a:r>
              <a:rPr lang="en-US" sz="2000" dirty="0"/>
              <a:t>	</a:t>
            </a:r>
            <a:r>
              <a:rPr lang="en-US" sz="2000" dirty="0" smtClean="0"/>
              <a:t>maintained </a:t>
            </a:r>
            <a:r>
              <a:rPr lang="en-US" sz="2000" dirty="0"/>
              <a:t>by a Standards Development </a:t>
            </a:r>
            <a:endParaRPr lang="en-US" sz="2000" dirty="0" smtClean="0"/>
          </a:p>
          <a:p>
            <a:r>
              <a:rPr lang="en-US" sz="2000" dirty="0"/>
              <a:t>	</a:t>
            </a:r>
            <a:r>
              <a:rPr lang="en-US" sz="2000" dirty="0" smtClean="0"/>
              <a:t>Organization </a:t>
            </a:r>
            <a:r>
              <a:rPr lang="en-US" sz="2000" dirty="0"/>
              <a:t>(SDO) that issues product safety </a:t>
            </a:r>
            <a:endParaRPr lang="en-US" sz="2000" dirty="0" smtClean="0"/>
          </a:p>
          <a:p>
            <a:r>
              <a:rPr lang="en-US" sz="2000" dirty="0"/>
              <a:t>	</a:t>
            </a:r>
            <a:r>
              <a:rPr lang="en-US" sz="2000" dirty="0" smtClean="0"/>
              <a:t>standards</a:t>
            </a:r>
            <a:r>
              <a:rPr lang="en-US" sz="2000" dirty="0"/>
              <a:t>, such as UL.</a:t>
            </a:r>
          </a:p>
          <a:p>
            <a:pPr marL="171450" indent="-171450">
              <a:buFont typeface="Arial" panose="020B0604020202020204" pitchFamily="34" charset="0"/>
              <a:buChar char="•"/>
            </a:pPr>
            <a:endParaRPr lang="en-US" sz="1000" dirty="0"/>
          </a:p>
          <a:p>
            <a:pPr marL="342900" indent="-342900">
              <a:buFont typeface="Arial" panose="020B0604020202020204" pitchFamily="34" charset="0"/>
              <a:buChar char="•"/>
            </a:pPr>
            <a:r>
              <a:rPr lang="en-US" sz="2000" dirty="0" smtClean="0"/>
              <a:t>If no </a:t>
            </a:r>
            <a:r>
              <a:rPr lang="en-US" sz="2000" dirty="0"/>
              <a:t>single standard applies to the </a:t>
            </a:r>
            <a:r>
              <a:rPr lang="en-US" sz="2000" dirty="0" smtClean="0"/>
              <a:t>equipment, </a:t>
            </a:r>
          </a:p>
          <a:p>
            <a:r>
              <a:rPr lang="en-US" sz="2000" dirty="0"/>
              <a:t>	</a:t>
            </a:r>
            <a:r>
              <a:rPr lang="en-US" sz="2000" dirty="0" smtClean="0"/>
              <a:t>applicable </a:t>
            </a:r>
            <a:r>
              <a:rPr lang="en-US" sz="2000" dirty="0"/>
              <a:t>portions of related standards for </a:t>
            </a:r>
            <a:endParaRPr lang="en-US" sz="2000" dirty="0" smtClean="0"/>
          </a:p>
          <a:p>
            <a:r>
              <a:rPr lang="en-US" sz="2000" dirty="0"/>
              <a:t>	</a:t>
            </a:r>
            <a:r>
              <a:rPr lang="en-US" sz="2000" dirty="0" smtClean="0"/>
              <a:t>subassemblies and </a:t>
            </a:r>
            <a:r>
              <a:rPr lang="en-US" sz="2000" dirty="0"/>
              <a:t>supplementary standards </a:t>
            </a:r>
            <a:endParaRPr lang="en-US" sz="2000" dirty="0" smtClean="0"/>
          </a:p>
          <a:p>
            <a:r>
              <a:rPr lang="en-US" sz="2000" dirty="0"/>
              <a:t>	</a:t>
            </a:r>
            <a:r>
              <a:rPr lang="en-US" sz="2000" dirty="0" smtClean="0"/>
              <a:t>are to </a:t>
            </a:r>
            <a:r>
              <a:rPr lang="en-US" sz="2000" dirty="0"/>
              <a:t>be applied</a:t>
            </a:r>
            <a:r>
              <a:rPr lang="en-US" sz="2000" dirty="0" smtClean="0"/>
              <a:t>.</a:t>
            </a:r>
          </a:p>
          <a:p>
            <a:pPr marL="171450" indent="-171450">
              <a:buFont typeface="Arial" panose="020B0604020202020204" pitchFamily="34" charset="0"/>
              <a:buChar char="•"/>
            </a:pPr>
            <a:endParaRPr lang="en-US" sz="1000" dirty="0"/>
          </a:p>
          <a:p>
            <a:pPr marL="342900" indent="-342900">
              <a:buFont typeface="Arial" panose="020B0604020202020204" pitchFamily="34" charset="0"/>
              <a:buChar char="•"/>
            </a:pPr>
            <a:r>
              <a:rPr lang="en-US" sz="2000" dirty="0" smtClean="0"/>
              <a:t>The </a:t>
            </a:r>
            <a:r>
              <a:rPr lang="en-US" sz="2000" dirty="0"/>
              <a:t>actual requirements to be used for the </a:t>
            </a:r>
            <a:r>
              <a:rPr lang="en-US" sz="2000" dirty="0" smtClean="0"/>
              <a:t>construction inspection </a:t>
            </a:r>
            <a:r>
              <a:rPr lang="en-US" sz="2000" dirty="0"/>
              <a:t>should come from the applicable </a:t>
            </a:r>
            <a:r>
              <a:rPr lang="en-US" sz="2000" dirty="0" smtClean="0"/>
              <a:t>primary product </a:t>
            </a:r>
            <a:r>
              <a:rPr lang="en-US" sz="2000" dirty="0"/>
              <a:t>safety standard and </a:t>
            </a:r>
            <a:r>
              <a:rPr lang="en-US" sz="2000" dirty="0" smtClean="0"/>
              <a:t>the electrical </a:t>
            </a:r>
            <a:r>
              <a:rPr lang="en-US" sz="2000" dirty="0"/>
              <a:t>installation codes.</a:t>
            </a:r>
          </a:p>
        </p:txBody>
      </p:sp>
    </p:spTree>
    <p:extLst>
      <p:ext uri="{BB962C8B-B14F-4D97-AF65-F5344CB8AC3E}">
        <p14:creationId xmlns:p14="http://schemas.microsoft.com/office/powerpoint/2010/main" val="3097467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the Technology</a:t>
            </a:r>
            <a:endParaRPr lang="en-US" dirty="0"/>
          </a:p>
        </p:txBody>
      </p:sp>
      <p:sp>
        <p:nvSpPr>
          <p:cNvPr id="3" name="Content Placeholder 2"/>
          <p:cNvSpPr>
            <a:spLocks noGrp="1"/>
          </p:cNvSpPr>
          <p:nvPr>
            <p:ph idx="1"/>
          </p:nvPr>
        </p:nvSpPr>
        <p:spPr>
          <a:xfrm>
            <a:off x="457200" y="978252"/>
            <a:ext cx="8229600" cy="4708525"/>
          </a:xfrm>
        </p:spPr>
        <p:txBody>
          <a:bodyPr/>
          <a:lstStyle/>
          <a:p>
            <a:r>
              <a:rPr lang="en-US" b="1" dirty="0" smtClean="0">
                <a:solidFill>
                  <a:schemeClr val="tx1"/>
                </a:solidFill>
              </a:rPr>
              <a:t>	</a:t>
            </a:r>
            <a:r>
              <a:rPr lang="en-US" sz="2400" b="1" dirty="0" smtClean="0">
                <a:solidFill>
                  <a:schemeClr val="tx1"/>
                </a:solidFill>
              </a:rPr>
              <a:t>UL continues to work with key stakeholders to address ESS deployment issues, including:</a:t>
            </a:r>
          </a:p>
          <a:p>
            <a:endParaRPr lang="en-US" sz="800" b="1" dirty="0">
              <a:solidFill>
                <a:schemeClr val="tx1"/>
              </a:solidFill>
            </a:endParaRPr>
          </a:p>
          <a:p>
            <a:pPr lvl="2" indent="-342900"/>
            <a:r>
              <a:rPr lang="en-US" sz="2400" dirty="0" smtClean="0">
                <a:solidFill>
                  <a:schemeClr val="tx1"/>
                </a:solidFill>
              </a:rPr>
              <a:t>Work with </a:t>
            </a:r>
            <a:r>
              <a:rPr lang="en-US" sz="2400" dirty="0">
                <a:solidFill>
                  <a:schemeClr val="tx1"/>
                </a:solidFill>
              </a:rPr>
              <a:t>first responders </a:t>
            </a:r>
            <a:r>
              <a:rPr lang="en-US" sz="2400" dirty="0" smtClean="0">
                <a:solidFill>
                  <a:schemeClr val="tx1"/>
                </a:solidFill>
              </a:rPr>
              <a:t>to support the </a:t>
            </a:r>
            <a:r>
              <a:rPr lang="en-US" sz="2400" dirty="0">
                <a:solidFill>
                  <a:schemeClr val="tx1"/>
                </a:solidFill>
              </a:rPr>
              <a:t>necessary tactics and equipment to deal with more </a:t>
            </a:r>
            <a:r>
              <a:rPr lang="en-US" sz="2400" dirty="0" smtClean="0">
                <a:solidFill>
                  <a:schemeClr val="tx1"/>
                </a:solidFill>
              </a:rPr>
              <a:t>and larger distributed </a:t>
            </a:r>
            <a:r>
              <a:rPr lang="en-US" sz="2400" dirty="0">
                <a:solidFill>
                  <a:schemeClr val="tx1"/>
                </a:solidFill>
              </a:rPr>
              <a:t>energy storage </a:t>
            </a:r>
            <a:r>
              <a:rPr lang="en-US" sz="2400" dirty="0" smtClean="0">
                <a:solidFill>
                  <a:schemeClr val="tx1"/>
                </a:solidFill>
              </a:rPr>
              <a:t>systems</a:t>
            </a:r>
          </a:p>
          <a:p>
            <a:pPr lvl="2" indent="-342900"/>
            <a:r>
              <a:rPr lang="en-US" sz="2400" dirty="0" smtClean="0"/>
              <a:t>Work with DOE and national model code agencies to update codes to address new ESS technologies</a:t>
            </a:r>
            <a:endParaRPr lang="en-US" sz="2400" dirty="0" smtClean="0">
              <a:solidFill>
                <a:schemeClr val="tx1"/>
              </a:solidFill>
            </a:endParaRPr>
          </a:p>
          <a:p>
            <a:pPr marL="342900" indent="-342900">
              <a:buFont typeface="Arial" panose="020B0604020202020204" pitchFamily="34" charset="0"/>
              <a:buChar char="•"/>
            </a:pPr>
            <a:endParaRPr lang="en-US" sz="800" dirty="0">
              <a:solidFill>
                <a:schemeClr val="tx1"/>
              </a:solidFill>
            </a:endParaRPr>
          </a:p>
          <a:p>
            <a:pPr lvl="2" indent="-342900"/>
            <a:r>
              <a:rPr lang="en-US" sz="2400" dirty="0" smtClean="0">
                <a:solidFill>
                  <a:schemeClr val="tx1"/>
                </a:solidFill>
              </a:rPr>
              <a:t>Addressing standardized performance assessments for ESS</a:t>
            </a:r>
          </a:p>
          <a:p>
            <a:pPr marL="342900" indent="-342900">
              <a:buFont typeface="Arial" panose="020B0604020202020204" pitchFamily="34" charset="0"/>
              <a:buChar char="•"/>
            </a:pPr>
            <a:endParaRPr lang="en-US" sz="800" dirty="0" smtClean="0">
              <a:solidFill>
                <a:schemeClr val="tx1"/>
              </a:solidFill>
            </a:endParaRPr>
          </a:p>
          <a:p>
            <a:pPr lvl="2" indent="-342900"/>
            <a:r>
              <a:rPr lang="en-US" sz="2400" dirty="0" smtClean="0">
                <a:solidFill>
                  <a:schemeClr val="tx1"/>
                </a:solidFill>
              </a:rPr>
              <a:t>Safety of repurposed EV batteries which </a:t>
            </a:r>
            <a:r>
              <a:rPr lang="en-US" sz="2400" dirty="0">
                <a:solidFill>
                  <a:schemeClr val="tx1"/>
                </a:solidFill>
              </a:rPr>
              <a:t>still have a useful life in stationary applications such as </a:t>
            </a:r>
            <a:r>
              <a:rPr lang="en-US" sz="2400" dirty="0" smtClean="0">
                <a:solidFill>
                  <a:schemeClr val="tx1"/>
                </a:solidFill>
              </a:rPr>
              <a:t>ESS</a:t>
            </a:r>
            <a:endParaRPr lang="en-US" sz="2400" dirty="0">
              <a:solidFill>
                <a:schemeClr val="tx1"/>
              </a:solidFill>
            </a:endParaRPr>
          </a:p>
          <a:p>
            <a:pPr marL="342900" indent="-342900">
              <a:buFont typeface="Arial" panose="020B0604020202020204" pitchFamily="34" charset="0"/>
              <a:buChar char="•"/>
            </a:pPr>
            <a:endParaRPr lang="en-US" sz="800" dirty="0" smtClean="0">
              <a:solidFill>
                <a:schemeClr val="tx1"/>
              </a:solidFill>
            </a:endParaRPr>
          </a:p>
          <a:p>
            <a:pPr lvl="2" indent="-342900"/>
            <a:r>
              <a:rPr lang="en-US" sz="2400" dirty="0">
                <a:solidFill>
                  <a:schemeClr val="tx1"/>
                </a:solidFill>
              </a:rPr>
              <a:t>“V2X” </a:t>
            </a:r>
            <a:r>
              <a:rPr lang="en-US" sz="2400" dirty="0" smtClean="0">
                <a:solidFill>
                  <a:schemeClr val="tx1"/>
                </a:solidFill>
              </a:rPr>
              <a:t>technologies allowing energy in </a:t>
            </a:r>
            <a:r>
              <a:rPr lang="en-US" sz="2400" dirty="0">
                <a:solidFill>
                  <a:schemeClr val="tx1"/>
                </a:solidFill>
              </a:rPr>
              <a:t>EV </a:t>
            </a:r>
            <a:r>
              <a:rPr lang="en-US" sz="2400" dirty="0" smtClean="0">
                <a:solidFill>
                  <a:schemeClr val="tx1"/>
                </a:solidFill>
              </a:rPr>
              <a:t>batteries</a:t>
            </a:r>
            <a:endParaRPr lang="en-US" sz="2400" dirty="0">
              <a:solidFill>
                <a:schemeClr val="tx1"/>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D9F5AA-A384-4EDE-964E-B3E14D40EAE6}" type="slidenum">
              <a:rPr lang="en-US" smtClean="0"/>
              <a:pPr/>
              <a:t>24</a:t>
            </a:fld>
            <a:endParaRPr lang="en-US" dirty="0"/>
          </a:p>
        </p:txBody>
      </p:sp>
    </p:spTree>
    <p:extLst>
      <p:ext uri="{BB962C8B-B14F-4D97-AF65-F5344CB8AC3E}">
        <p14:creationId xmlns:p14="http://schemas.microsoft.com/office/powerpoint/2010/main" val="106773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78"/>
            <a:ext cx="8229600" cy="1310760"/>
          </a:xfrm>
        </p:spPr>
        <p:txBody>
          <a:bodyPr/>
          <a:lstStyle/>
          <a:p>
            <a:r>
              <a:rPr lang="en-US" dirty="0" smtClean="0"/>
              <a:t>V2X</a:t>
            </a:r>
            <a:endParaRPr lang="en-US" dirty="0"/>
          </a:p>
        </p:txBody>
      </p:sp>
      <p:sp>
        <p:nvSpPr>
          <p:cNvPr id="3" name="Content Placeholder 2"/>
          <p:cNvSpPr>
            <a:spLocks noGrp="1"/>
          </p:cNvSpPr>
          <p:nvPr>
            <p:ph idx="1"/>
          </p:nvPr>
        </p:nvSpPr>
        <p:spPr>
          <a:xfrm>
            <a:off x="1" y="724395"/>
            <a:ext cx="8686800" cy="5326948"/>
          </a:xfrm>
        </p:spPr>
        <p:txBody>
          <a:bodyPr/>
          <a:lstStyle/>
          <a:p>
            <a:r>
              <a:rPr lang="en-US" sz="2400" b="1" dirty="0" smtClean="0"/>
              <a:t>	</a:t>
            </a:r>
            <a:r>
              <a:rPr lang="en-US" sz="2400" dirty="0" smtClean="0"/>
              <a:t>“V2X” used to collectively address:</a:t>
            </a:r>
          </a:p>
          <a:p>
            <a:endParaRPr lang="en-US" sz="800" dirty="0" smtClean="0"/>
          </a:p>
          <a:p>
            <a:pPr marL="0" indent="0"/>
            <a:r>
              <a:rPr lang="en-US" sz="2400" dirty="0"/>
              <a:t>	</a:t>
            </a:r>
            <a:r>
              <a:rPr lang="en-US" sz="2400" dirty="0" smtClean="0"/>
              <a:t>	EV – to - Load (V2L)</a:t>
            </a:r>
          </a:p>
          <a:p>
            <a:pPr marL="0" indent="0"/>
            <a:r>
              <a:rPr lang="en-US" sz="2400" dirty="0" smtClean="0"/>
              <a:t>		EV – to - Home (V2H)</a:t>
            </a:r>
          </a:p>
          <a:p>
            <a:pPr marL="0" indent="0"/>
            <a:r>
              <a:rPr lang="en-US" sz="2400" dirty="0"/>
              <a:t>	</a:t>
            </a:r>
            <a:r>
              <a:rPr lang="en-US" sz="2400" dirty="0" smtClean="0"/>
              <a:t>	EV – to - Grid (V2G)</a:t>
            </a:r>
          </a:p>
          <a:p>
            <a:pPr marL="0" indent="0"/>
            <a:endParaRPr lang="en-US" sz="1200" dirty="0"/>
          </a:p>
          <a:p>
            <a:r>
              <a:rPr lang="en-US" sz="2400" dirty="0" smtClean="0"/>
              <a:t>	V2L and V2G technology </a:t>
            </a:r>
          </a:p>
          <a:p>
            <a:r>
              <a:rPr lang="en-US" sz="2400" dirty="0"/>
              <a:t>	</a:t>
            </a:r>
            <a:r>
              <a:rPr lang="en-US" sz="2400" dirty="0" smtClean="0"/>
              <a:t>allow energy from the EV </a:t>
            </a:r>
          </a:p>
          <a:p>
            <a:r>
              <a:rPr lang="en-US" sz="2400" dirty="0"/>
              <a:t>	</a:t>
            </a:r>
            <a:r>
              <a:rPr lang="en-US" sz="2400" dirty="0" smtClean="0"/>
              <a:t>battery to be exported to the home and grid as needed</a:t>
            </a:r>
          </a:p>
          <a:p>
            <a:endParaRPr lang="en-US" sz="1200" dirty="0"/>
          </a:p>
          <a:p>
            <a:r>
              <a:rPr lang="en-US" sz="2400" dirty="0" smtClean="0"/>
              <a:t>	Addressed by the new UL 9741 (Bidirectional EV </a:t>
            </a:r>
            <a:r>
              <a:rPr lang="en-US" sz="2400" dirty="0"/>
              <a:t>Charging System </a:t>
            </a:r>
            <a:r>
              <a:rPr lang="en-US" sz="2400" dirty="0" smtClean="0"/>
              <a:t>Equipment) and NEC Section 625.48, with residential and fleet/commercial systems being developed right now for deployment</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25</a:t>
            </a:fld>
            <a:endParaRPr lang="en-US" altLang="en-US" dirty="0"/>
          </a:p>
        </p:txBody>
      </p:sp>
      <p:sp>
        <p:nvSpPr>
          <p:cNvPr id="5" name="TextBox 4"/>
          <p:cNvSpPr txBox="1"/>
          <p:nvPr/>
        </p:nvSpPr>
        <p:spPr>
          <a:xfrm>
            <a:off x="7612083" y="3639148"/>
            <a:ext cx="1439550" cy="215444"/>
          </a:xfrm>
          <a:prstGeom prst="rect">
            <a:avLst/>
          </a:prstGeom>
          <a:noFill/>
        </p:spPr>
        <p:txBody>
          <a:bodyPr wrap="square" rtlCol="0">
            <a:spAutoFit/>
          </a:bodyPr>
          <a:lstStyle/>
          <a:p>
            <a:pPr algn="r"/>
            <a:r>
              <a:rPr lang="en-US" sz="800" dirty="0" smtClean="0">
                <a:latin typeface="Arial" pitchFamily="34" charset="0"/>
                <a:cs typeface="Arial" pitchFamily="34" charset="0"/>
              </a:rPr>
              <a:t>Source: City of Houston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065" y="1189864"/>
            <a:ext cx="4898568" cy="244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836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26" y="1717049"/>
            <a:ext cx="4069724" cy="23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Repurposing</a:t>
            </a:r>
            <a:endParaRPr lang="en-US" dirty="0"/>
          </a:p>
        </p:txBody>
      </p:sp>
      <p:sp>
        <p:nvSpPr>
          <p:cNvPr id="3" name="Content Placeholder 2"/>
          <p:cNvSpPr>
            <a:spLocks noGrp="1"/>
          </p:cNvSpPr>
          <p:nvPr>
            <p:ph idx="1"/>
          </p:nvPr>
        </p:nvSpPr>
        <p:spPr>
          <a:xfrm>
            <a:off x="367048" y="1249251"/>
            <a:ext cx="8229600" cy="4893011"/>
          </a:xfrm>
        </p:spPr>
        <p:txBody>
          <a:bodyPr/>
          <a:lstStyle/>
          <a:p>
            <a:r>
              <a:rPr lang="en-US" sz="2400" dirty="0" smtClean="0"/>
              <a:t>Electric vehicle and other batteries have a defined useful life, based on:</a:t>
            </a:r>
          </a:p>
          <a:p>
            <a:pPr lvl="1"/>
            <a:r>
              <a:rPr lang="en-US" sz="2200" dirty="0" smtClean="0"/>
              <a:t>Driving demand </a:t>
            </a:r>
          </a:p>
          <a:p>
            <a:pPr marL="0" indent="0"/>
            <a:r>
              <a:rPr lang="en-US" sz="2400" dirty="0"/>
              <a:t> </a:t>
            </a:r>
            <a:r>
              <a:rPr lang="en-US" sz="2400" dirty="0" smtClean="0"/>
              <a:t>   and conditions; and</a:t>
            </a:r>
          </a:p>
          <a:p>
            <a:pPr lvl="1"/>
            <a:r>
              <a:rPr lang="en-US" sz="2200" dirty="0" smtClean="0"/>
              <a:t>Charging history</a:t>
            </a:r>
          </a:p>
          <a:p>
            <a:pPr marL="0" indent="0"/>
            <a:endParaRPr lang="en-US" sz="2400" dirty="0"/>
          </a:p>
          <a:p>
            <a:pPr marL="0" indent="0"/>
            <a:r>
              <a:rPr lang="en-US" sz="2400" dirty="0" smtClean="0"/>
              <a:t>However, these batteries may still have a useful life in stationary applications such as ESS, with derived environmental benefits for extending battery life</a:t>
            </a:r>
            <a:endParaRPr lang="en-US" sz="2400" dirty="0"/>
          </a:p>
          <a:p>
            <a:pPr marL="0" indent="0"/>
            <a:endParaRPr lang="en-US" sz="800" dirty="0" smtClean="0"/>
          </a:p>
          <a:p>
            <a:pPr marL="0" indent="0"/>
            <a:r>
              <a:rPr lang="en-US" sz="2400" dirty="0" smtClean="0"/>
              <a:t>Standardizing methods to assess and quantify module and/or cell safety is the focus on UL 1974</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26</a:t>
            </a:fld>
            <a:endParaRPr lang="en-US" altLang="en-US" dirty="0"/>
          </a:p>
        </p:txBody>
      </p:sp>
    </p:spTree>
    <p:extLst>
      <p:ext uri="{BB962C8B-B14F-4D97-AF65-F5344CB8AC3E}">
        <p14:creationId xmlns:p14="http://schemas.microsoft.com/office/powerpoint/2010/main" val="9140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requirements</a:t>
            </a:r>
            <a:endParaRPr lang="en-US" dirty="0"/>
          </a:p>
        </p:txBody>
      </p:sp>
      <p:sp>
        <p:nvSpPr>
          <p:cNvPr id="3" name="Content Placeholder 2"/>
          <p:cNvSpPr>
            <a:spLocks noGrp="1"/>
          </p:cNvSpPr>
          <p:nvPr>
            <p:ph idx="1"/>
          </p:nvPr>
        </p:nvSpPr>
        <p:spPr>
          <a:xfrm>
            <a:off x="457200" y="1056068"/>
            <a:ext cx="8229600" cy="5070095"/>
          </a:xfrm>
        </p:spPr>
        <p:txBody>
          <a:bodyPr/>
          <a:lstStyle/>
          <a:p>
            <a:r>
              <a:rPr lang="en-US" sz="2400" dirty="0" smtClean="0"/>
              <a:t>NEC Article 480 addresses Storage Batteries, but would benefit from updates as it relates to new technologies and systems</a:t>
            </a:r>
          </a:p>
          <a:p>
            <a:endParaRPr lang="en-US" sz="1000" dirty="0" smtClean="0"/>
          </a:p>
          <a:p>
            <a:pPr>
              <a:buFont typeface="Arial" panose="020B0604020202020204" pitchFamily="34" charset="0"/>
              <a:buChar char="•"/>
            </a:pPr>
            <a:r>
              <a:rPr lang="en-US" sz="2400" dirty="0" smtClean="0"/>
              <a:t>UL proposal in last Code cycle</a:t>
            </a:r>
          </a:p>
          <a:p>
            <a:pPr marL="0" indent="0"/>
            <a:r>
              <a:rPr lang="en-US" sz="2400" dirty="0"/>
              <a:t> </a:t>
            </a:r>
            <a:r>
              <a:rPr lang="en-US" sz="2400" dirty="0" smtClean="0"/>
              <a:t>    will be revisited</a:t>
            </a:r>
          </a:p>
          <a:p>
            <a:pPr>
              <a:buFont typeface="Arial" panose="020B0604020202020204" pitchFamily="34" charset="0"/>
              <a:buChar char="•"/>
            </a:pPr>
            <a:r>
              <a:rPr lang="en-US" sz="2400" dirty="0" smtClean="0"/>
              <a:t>Evolve from lead acid to Li</a:t>
            </a:r>
          </a:p>
          <a:p>
            <a:pPr>
              <a:buFont typeface="Arial" panose="020B0604020202020204" pitchFamily="34" charset="0"/>
              <a:buChar char="•"/>
            </a:pPr>
            <a:r>
              <a:rPr lang="en-US" sz="2400" dirty="0" smtClean="0"/>
              <a:t>Evolve from special commercial </a:t>
            </a:r>
          </a:p>
          <a:p>
            <a:pPr marL="0" indent="0"/>
            <a:r>
              <a:rPr lang="en-US" sz="2400" dirty="0"/>
              <a:t> </a:t>
            </a:r>
            <a:r>
              <a:rPr lang="en-US" sz="2400" dirty="0" smtClean="0"/>
              <a:t>   facility use to broad ESS use</a:t>
            </a:r>
          </a:p>
          <a:p>
            <a:pPr>
              <a:buFont typeface="Arial" panose="020B0604020202020204" pitchFamily="34" charset="0"/>
              <a:buChar char="•"/>
            </a:pPr>
            <a:r>
              <a:rPr lang="en-US" sz="2400" dirty="0" smtClean="0"/>
              <a:t>Consider Article 705, Interconnected Electric Power Production Sources</a:t>
            </a:r>
          </a:p>
          <a:p>
            <a:pPr>
              <a:buFont typeface="Arial" panose="020B0604020202020204" pitchFamily="34" charset="0"/>
              <a:buChar char="•"/>
            </a:pPr>
            <a:endParaRPr lang="en-US" sz="800" dirty="0"/>
          </a:p>
          <a:p>
            <a:pPr marL="0" indent="0"/>
            <a:r>
              <a:rPr lang="en-US" sz="2400" dirty="0" smtClean="0"/>
              <a:t>Building and Fire Codes may also require updates</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27</a:t>
            </a:fld>
            <a:endParaRPr lang="en-US" alt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840" y="2343954"/>
            <a:ext cx="3251389" cy="216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requirements</a:t>
            </a:r>
            <a:endParaRPr lang="en-US" dirty="0"/>
          </a:p>
        </p:txBody>
      </p:sp>
      <p:sp>
        <p:nvSpPr>
          <p:cNvPr id="3" name="Content Placeholder 2"/>
          <p:cNvSpPr>
            <a:spLocks noGrp="1"/>
          </p:cNvSpPr>
          <p:nvPr>
            <p:ph idx="1"/>
          </p:nvPr>
        </p:nvSpPr>
        <p:spPr>
          <a:xfrm>
            <a:off x="457200" y="1417638"/>
            <a:ext cx="8229600" cy="4708525"/>
          </a:xfrm>
        </p:spPr>
        <p:txBody>
          <a:bodyPr/>
          <a:lstStyle/>
          <a:p>
            <a:pPr marL="457200" indent="-457200">
              <a:buFont typeface="Arial" panose="020B0604020202020204" pitchFamily="34" charset="0"/>
              <a:buChar char="•"/>
            </a:pPr>
            <a:r>
              <a:rPr lang="en-US" sz="2600" dirty="0" smtClean="0"/>
              <a:t>At the 2014 UL Electrical Council meeting the need for new ESS requirements was discussed.</a:t>
            </a:r>
          </a:p>
          <a:p>
            <a:pPr>
              <a:buFont typeface="Arial" panose="020B0604020202020204" pitchFamily="34" charset="0"/>
              <a:buChar char="•"/>
            </a:pPr>
            <a:endParaRPr lang="en-US" sz="800" dirty="0"/>
          </a:p>
          <a:p>
            <a:pPr marL="457200" indent="-457200">
              <a:buFont typeface="Arial" panose="020B0604020202020204" pitchFamily="34" charset="0"/>
              <a:buChar char="•"/>
            </a:pPr>
            <a:r>
              <a:rPr lang="en-US" sz="2600" dirty="0" smtClean="0"/>
              <a:t>Great news! New NEC Article 706 is proposed to address safe ESS installation and use, including listing.</a:t>
            </a:r>
          </a:p>
          <a:p>
            <a:pPr>
              <a:buFont typeface="Arial" panose="020B0604020202020204" pitchFamily="34" charset="0"/>
              <a:buChar char="•"/>
            </a:pPr>
            <a:endParaRPr lang="en-US" sz="800" dirty="0"/>
          </a:p>
          <a:p>
            <a:pPr marL="457200" indent="-457200">
              <a:buFont typeface="Arial" panose="020B0604020202020204" pitchFamily="34" charset="0"/>
              <a:buChar char="•"/>
            </a:pPr>
            <a:r>
              <a:rPr lang="en-US" sz="2600" dirty="0" smtClean="0"/>
              <a:t>There is a need to take another look at Article 480 proposals on storage batteries to address new technologies and systems, and reflect learnings from the field.</a:t>
            </a:r>
          </a:p>
          <a:p>
            <a:endParaRPr lang="en-US" sz="1000" b="1" dirty="0" smtClean="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28</a:t>
            </a:fld>
            <a:endParaRPr lang="en-US" altLang="en-US" dirty="0"/>
          </a:p>
        </p:txBody>
      </p:sp>
    </p:spTree>
    <p:extLst>
      <p:ext uri="{BB962C8B-B14F-4D97-AF65-F5344CB8AC3E}">
        <p14:creationId xmlns:p14="http://schemas.microsoft.com/office/powerpoint/2010/main" val="2975179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08"/>
            <a:ext cx="8229600" cy="1143000"/>
          </a:xfrm>
        </p:spPr>
        <p:txBody>
          <a:bodyPr/>
          <a:lstStyle/>
          <a:p>
            <a:r>
              <a:rPr lang="en-US" dirty="0" smtClean="0"/>
              <a:t>2017 First Revision</a:t>
            </a:r>
            <a:br>
              <a:rPr lang="en-US" dirty="0" smtClean="0"/>
            </a:br>
            <a:r>
              <a:rPr lang="en-US" dirty="0" smtClean="0"/>
              <a:t>Article 706</a:t>
            </a:r>
            <a:endParaRPr lang="en-US" dirty="0"/>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29</a:t>
            </a:fld>
            <a:endParaRPr lang="en-US"/>
          </a:p>
        </p:txBody>
      </p:sp>
      <p:sp>
        <p:nvSpPr>
          <p:cNvPr id="4" name="Rectangle 3"/>
          <p:cNvSpPr/>
          <p:nvPr/>
        </p:nvSpPr>
        <p:spPr>
          <a:xfrm>
            <a:off x="293914" y="1391540"/>
            <a:ext cx="8229600" cy="1938992"/>
          </a:xfrm>
          <a:prstGeom prst="rect">
            <a:avLst/>
          </a:prstGeom>
        </p:spPr>
        <p:txBody>
          <a:bodyPr wrap="square">
            <a:spAutoFit/>
          </a:bodyPr>
          <a:lstStyle/>
          <a:p>
            <a:r>
              <a:rPr lang="en-US" sz="2400" b="1" dirty="0"/>
              <a:t>Part I. General</a:t>
            </a:r>
          </a:p>
          <a:p>
            <a:r>
              <a:rPr lang="en-US" sz="2400" b="1" dirty="0" smtClean="0"/>
              <a:t>706.1 </a:t>
            </a:r>
            <a:r>
              <a:rPr lang="en-US" sz="2400" b="1" dirty="0"/>
              <a:t>Scope.</a:t>
            </a:r>
          </a:p>
          <a:p>
            <a:r>
              <a:rPr lang="en-US" sz="2400" dirty="0"/>
              <a:t>This article applies to all permanently installed energy storage systems (ESS) that may be stand-alone</a:t>
            </a:r>
          </a:p>
          <a:p>
            <a:r>
              <a:rPr lang="en-US" sz="2400" dirty="0"/>
              <a:t>or interactive with other electric power production sources.</a:t>
            </a:r>
          </a:p>
        </p:txBody>
      </p:sp>
      <p:pic>
        <p:nvPicPr>
          <p:cNvPr id="6147" name="Picture 3" descr="C:\Users\20107\Desktop\Energy Storage Systems\Energy Storage System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6" y="3692780"/>
            <a:ext cx="4465123" cy="24355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405" y="3692781"/>
            <a:ext cx="4360177" cy="243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46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1148"/>
          </a:xfrm>
        </p:spPr>
        <p:txBody>
          <a:bodyPr/>
          <a:lstStyle/>
          <a:p>
            <a:r>
              <a:rPr lang="en-US" dirty="0" smtClean="0"/>
              <a:t>Grid Balancing &amp; Load Leveling</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3</a:t>
            </a:fld>
            <a:endParaRPr lang="en-US" altLang="en-US" dirty="0"/>
          </a:p>
        </p:txBody>
      </p:sp>
      <p:sp>
        <p:nvSpPr>
          <p:cNvPr id="5" name="TextBox 4"/>
          <p:cNvSpPr txBox="1"/>
          <p:nvPr/>
        </p:nvSpPr>
        <p:spPr>
          <a:xfrm>
            <a:off x="6331611" y="3539342"/>
            <a:ext cx="1864425" cy="246221"/>
          </a:xfrm>
          <a:prstGeom prst="rect">
            <a:avLst/>
          </a:prstGeom>
          <a:noFill/>
        </p:spPr>
        <p:txBody>
          <a:bodyPr wrap="square" rtlCol="0">
            <a:spAutoFit/>
          </a:bodyPr>
          <a:lstStyle/>
          <a:p>
            <a:pPr algn="r"/>
            <a:r>
              <a:rPr lang="en-US" sz="1000" dirty="0" smtClean="0">
                <a:cs typeface="Arial" pitchFamily="34" charset="0"/>
              </a:rPr>
              <a:t>Source: Energy Transition</a:t>
            </a:r>
          </a:p>
        </p:txBody>
      </p:sp>
      <p:pic>
        <p:nvPicPr>
          <p:cNvPr id="2050" name="Picture 2" descr="http://energytransition.de/files/2014/08/70gridwindp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470" y="544794"/>
            <a:ext cx="6994566" cy="29945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v.com/images/projects/0A54EF8412974CE885774744.jpg?sfvrsn=2?size=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470" y="3862571"/>
            <a:ext cx="6994566" cy="25694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42406" y="6439455"/>
            <a:ext cx="1553630" cy="246221"/>
          </a:xfrm>
          <a:prstGeom prst="rect">
            <a:avLst/>
          </a:prstGeom>
        </p:spPr>
        <p:txBody>
          <a:bodyPr wrap="none">
            <a:spAutoFit/>
          </a:bodyPr>
          <a:lstStyle/>
          <a:p>
            <a:r>
              <a:rPr lang="en-US" sz="1000" dirty="0"/>
              <a:t>EDF Renewable Energy</a:t>
            </a:r>
          </a:p>
        </p:txBody>
      </p:sp>
    </p:spTree>
    <p:extLst>
      <p:ext uri="{BB962C8B-B14F-4D97-AF65-F5344CB8AC3E}">
        <p14:creationId xmlns:p14="http://schemas.microsoft.com/office/powerpoint/2010/main" val="2860300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34"/>
            <a:ext cx="8229600" cy="1143000"/>
          </a:xfrm>
        </p:spPr>
        <p:txBody>
          <a:bodyPr/>
          <a:lstStyle/>
          <a:p>
            <a:r>
              <a:rPr lang="en-US" dirty="0"/>
              <a:t>2017 First Revision</a:t>
            </a:r>
            <a:br>
              <a:rPr lang="en-US" dirty="0"/>
            </a:br>
            <a:r>
              <a:rPr lang="en-US" dirty="0"/>
              <a:t>Article 706</a:t>
            </a:r>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30</a:t>
            </a:fld>
            <a:endParaRPr lang="en-US"/>
          </a:p>
        </p:txBody>
      </p:sp>
      <p:sp>
        <p:nvSpPr>
          <p:cNvPr id="4" name="Rectangle 3"/>
          <p:cNvSpPr/>
          <p:nvPr/>
        </p:nvSpPr>
        <p:spPr>
          <a:xfrm>
            <a:off x="558140" y="1275134"/>
            <a:ext cx="8419603" cy="5262979"/>
          </a:xfrm>
          <a:prstGeom prst="rect">
            <a:avLst/>
          </a:prstGeom>
        </p:spPr>
        <p:txBody>
          <a:bodyPr wrap="square">
            <a:spAutoFit/>
          </a:bodyPr>
          <a:lstStyle/>
          <a:p>
            <a:r>
              <a:rPr lang="en-US" sz="2400" b="1" dirty="0"/>
              <a:t>Part I. </a:t>
            </a:r>
            <a:r>
              <a:rPr lang="en-US" sz="2400" b="1" dirty="0" smtClean="0"/>
              <a:t>General</a:t>
            </a:r>
          </a:p>
          <a:p>
            <a:r>
              <a:rPr lang="en-US" sz="2400" b="1" dirty="0" smtClean="0"/>
              <a:t>706.2 Definitions </a:t>
            </a:r>
            <a:r>
              <a:rPr lang="en-US" sz="2400" dirty="0" smtClean="0"/>
              <a:t>(in part)</a:t>
            </a:r>
          </a:p>
          <a:p>
            <a:endParaRPr lang="en-US" sz="800" b="1" dirty="0" smtClean="0"/>
          </a:p>
          <a:p>
            <a:pPr marL="342900" indent="-342900">
              <a:buFont typeface="Arial" panose="020B0604020202020204" pitchFamily="34" charset="0"/>
              <a:buChar char="•"/>
            </a:pPr>
            <a:r>
              <a:rPr lang="en-US" sz="2400" dirty="0" smtClean="0"/>
              <a:t>Container</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a:t>Electrochemical </a:t>
            </a:r>
            <a:r>
              <a:rPr lang="en-US" sz="2400" dirty="0" smtClean="0"/>
              <a:t>Battery</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Energy Storage System (ESS</a:t>
            </a:r>
            <a:r>
              <a:rPr lang="en-US" sz="2400" dirty="0" smtClean="0"/>
              <a:t>)</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a:t>Energy Storage System, </a:t>
            </a:r>
            <a:r>
              <a:rPr lang="en-US" sz="2400" dirty="0" smtClean="0"/>
              <a:t>Self-contained</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a:t>Energy Storage System, Pre-engineered of Matched </a:t>
            </a:r>
            <a:r>
              <a:rPr lang="en-US" sz="2400" dirty="0" smtClean="0"/>
              <a:t>Components</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a:t>Energy Storage System, </a:t>
            </a:r>
            <a:r>
              <a:rPr lang="en-US" sz="2400" dirty="0" smtClean="0"/>
              <a:t>Other</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a:t>Flow </a:t>
            </a:r>
            <a:r>
              <a:rPr lang="en-US" sz="2400" dirty="0" smtClean="0"/>
              <a:t>Battery</a:t>
            </a:r>
          </a:p>
          <a:p>
            <a:endParaRPr lang="en-US" sz="2000" dirty="0" smtClean="0"/>
          </a:p>
          <a:p>
            <a:endParaRPr lang="en-US" sz="2000" dirty="0" smtClean="0"/>
          </a:p>
        </p:txBody>
      </p:sp>
    </p:spTree>
    <p:extLst>
      <p:ext uri="{BB962C8B-B14F-4D97-AF65-F5344CB8AC3E}">
        <p14:creationId xmlns:p14="http://schemas.microsoft.com/office/powerpoint/2010/main" val="163276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6"/>
            <a:ext cx="8229600" cy="1143000"/>
          </a:xfrm>
        </p:spPr>
        <p:txBody>
          <a:bodyPr/>
          <a:lstStyle/>
          <a:p>
            <a:r>
              <a:rPr lang="en-US" dirty="0"/>
              <a:t>2017 First Revision</a:t>
            </a:r>
            <a:br>
              <a:rPr lang="en-US" dirty="0"/>
            </a:br>
            <a:r>
              <a:rPr lang="en-US" dirty="0"/>
              <a:t>Article 706</a:t>
            </a:r>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31</a:t>
            </a:fld>
            <a:endParaRPr lang="en-US"/>
          </a:p>
        </p:txBody>
      </p:sp>
      <p:sp>
        <p:nvSpPr>
          <p:cNvPr id="4" name="Rectangle 3"/>
          <p:cNvSpPr/>
          <p:nvPr/>
        </p:nvSpPr>
        <p:spPr>
          <a:xfrm>
            <a:off x="457200" y="1171316"/>
            <a:ext cx="8229600" cy="4893647"/>
          </a:xfrm>
          <a:prstGeom prst="rect">
            <a:avLst/>
          </a:prstGeom>
        </p:spPr>
        <p:txBody>
          <a:bodyPr wrap="square">
            <a:spAutoFit/>
          </a:bodyPr>
          <a:lstStyle/>
          <a:p>
            <a:r>
              <a:rPr lang="en-US" sz="2400" b="1" dirty="0"/>
              <a:t>Part I. </a:t>
            </a:r>
            <a:r>
              <a:rPr lang="en-US" sz="2400" b="1" dirty="0" smtClean="0"/>
              <a:t>General</a:t>
            </a:r>
          </a:p>
          <a:p>
            <a:r>
              <a:rPr lang="en-US" sz="2400" dirty="0" smtClean="0"/>
              <a:t>706.4 </a:t>
            </a:r>
            <a:r>
              <a:rPr lang="en-US" sz="2400" dirty="0"/>
              <a:t>System Classification</a:t>
            </a:r>
            <a:r>
              <a:rPr lang="en-US" sz="2400" dirty="0" smtClean="0"/>
              <a:t>.</a:t>
            </a:r>
          </a:p>
          <a:p>
            <a:endParaRPr lang="en-US" sz="800" dirty="0"/>
          </a:p>
          <a:p>
            <a:r>
              <a:rPr lang="en-US" sz="2400" dirty="0" smtClean="0"/>
              <a:t>706.5 </a:t>
            </a:r>
            <a:r>
              <a:rPr lang="en-US" sz="2400" dirty="0"/>
              <a:t>Equipment</a:t>
            </a:r>
            <a:r>
              <a:rPr lang="en-US" sz="2400" dirty="0" smtClean="0"/>
              <a:t>.</a:t>
            </a:r>
          </a:p>
          <a:p>
            <a:r>
              <a:rPr lang="en-US" sz="2400" dirty="0"/>
              <a:t>	</a:t>
            </a:r>
            <a:r>
              <a:rPr lang="en-US" sz="2000" dirty="0"/>
              <a:t>Permits either listed </a:t>
            </a:r>
            <a:r>
              <a:rPr lang="en-US" sz="2000" dirty="0" smtClean="0"/>
              <a:t>parts intended for the application as </a:t>
            </a:r>
            <a:r>
              <a:rPr lang="en-US" sz="2000" dirty="0"/>
              <a:t>a part of </a:t>
            </a:r>
            <a:r>
              <a:rPr lang="en-US" sz="2000" dirty="0" smtClean="0"/>
              <a:t>	an </a:t>
            </a:r>
            <a:r>
              <a:rPr lang="en-US" sz="2000" dirty="0"/>
              <a:t>energy storage </a:t>
            </a:r>
            <a:r>
              <a:rPr lang="en-US" sz="2000" dirty="0" smtClean="0"/>
              <a:t>system or prepackaged self-contained systems 	listed </a:t>
            </a:r>
            <a:r>
              <a:rPr lang="en-US" sz="2000" dirty="0"/>
              <a:t>for the </a:t>
            </a:r>
            <a:r>
              <a:rPr lang="en-US" sz="2000" dirty="0" smtClean="0"/>
              <a:t>intended application</a:t>
            </a:r>
          </a:p>
          <a:p>
            <a:endParaRPr lang="en-US" sz="800" dirty="0" smtClean="0"/>
          </a:p>
          <a:p>
            <a:r>
              <a:rPr lang="en-US" sz="2400" dirty="0" smtClean="0"/>
              <a:t>706.7 </a:t>
            </a:r>
            <a:r>
              <a:rPr lang="en-US" sz="2400" dirty="0"/>
              <a:t>Disconnecting Means</a:t>
            </a:r>
            <a:r>
              <a:rPr lang="en-US" sz="2400" dirty="0" smtClean="0"/>
              <a:t>.</a:t>
            </a:r>
          </a:p>
          <a:p>
            <a:r>
              <a:rPr lang="en-US" sz="2000" dirty="0" smtClean="0"/>
              <a:t>	Shall </a:t>
            </a:r>
            <a:r>
              <a:rPr lang="en-US" sz="2000" dirty="0"/>
              <a:t>be provided for all ungrounded </a:t>
            </a:r>
            <a:r>
              <a:rPr lang="en-US" sz="2000" dirty="0" smtClean="0"/>
              <a:t>conductors, shall be 	readily </a:t>
            </a:r>
            <a:r>
              <a:rPr lang="en-US" sz="2000" dirty="0"/>
              <a:t>accessible and located within sight of the </a:t>
            </a:r>
            <a:r>
              <a:rPr lang="en-US" sz="2000" dirty="0" smtClean="0"/>
              <a:t>ESS</a:t>
            </a:r>
          </a:p>
          <a:p>
            <a:endParaRPr lang="en-US" sz="800" dirty="0" smtClean="0"/>
          </a:p>
          <a:p>
            <a:r>
              <a:rPr lang="en-US" sz="2400" dirty="0"/>
              <a:t>706.8 Connection to Other Energy Sources</a:t>
            </a:r>
            <a:r>
              <a:rPr lang="en-US" sz="2400" dirty="0" smtClean="0"/>
              <a:t>.</a:t>
            </a:r>
          </a:p>
          <a:p>
            <a:endParaRPr lang="en-US" sz="800" dirty="0" smtClean="0"/>
          </a:p>
          <a:p>
            <a:r>
              <a:rPr lang="en-US" sz="2400" dirty="0"/>
              <a:t>706.10 Energy Storage System Locations</a:t>
            </a:r>
            <a:r>
              <a:rPr lang="en-US" sz="2400" dirty="0" smtClean="0"/>
              <a:t>.</a:t>
            </a:r>
          </a:p>
          <a:p>
            <a:endParaRPr lang="en-US" sz="800" dirty="0" smtClean="0"/>
          </a:p>
          <a:p>
            <a:r>
              <a:rPr lang="en-US" sz="2400" dirty="0"/>
              <a:t>706.11 Directory</a:t>
            </a:r>
            <a:r>
              <a:rPr lang="en-US" sz="2400" dirty="0" smtClean="0"/>
              <a:t>.</a:t>
            </a:r>
          </a:p>
        </p:txBody>
      </p:sp>
    </p:spTree>
    <p:extLst>
      <p:ext uri="{BB962C8B-B14F-4D97-AF65-F5344CB8AC3E}">
        <p14:creationId xmlns:p14="http://schemas.microsoft.com/office/powerpoint/2010/main" val="3904419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32"/>
            <a:ext cx="8229600" cy="1143000"/>
          </a:xfrm>
        </p:spPr>
        <p:txBody>
          <a:bodyPr/>
          <a:lstStyle/>
          <a:p>
            <a:r>
              <a:rPr lang="en-US" dirty="0"/>
              <a:t>2017 First Revision</a:t>
            </a:r>
            <a:br>
              <a:rPr lang="en-US" dirty="0"/>
            </a:br>
            <a:r>
              <a:rPr lang="en-US" dirty="0"/>
              <a:t>Article 706</a:t>
            </a:r>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32</a:t>
            </a:fld>
            <a:endParaRPr lang="en-US"/>
          </a:p>
        </p:txBody>
      </p:sp>
      <p:sp>
        <p:nvSpPr>
          <p:cNvPr id="4" name="Rectangle 3"/>
          <p:cNvSpPr/>
          <p:nvPr/>
        </p:nvSpPr>
        <p:spPr>
          <a:xfrm>
            <a:off x="204225" y="1439327"/>
            <a:ext cx="8482575" cy="3847207"/>
          </a:xfrm>
          <a:prstGeom prst="rect">
            <a:avLst/>
          </a:prstGeom>
        </p:spPr>
        <p:txBody>
          <a:bodyPr wrap="square">
            <a:spAutoFit/>
          </a:bodyPr>
          <a:lstStyle/>
          <a:p>
            <a:r>
              <a:rPr lang="en-US" sz="2400" b="1" dirty="0"/>
              <a:t>Part II. Circuit </a:t>
            </a:r>
            <a:r>
              <a:rPr lang="en-US" sz="2400" b="1" dirty="0" smtClean="0"/>
              <a:t>Requirements</a:t>
            </a:r>
          </a:p>
          <a:p>
            <a:r>
              <a:rPr lang="en-US" sz="2400" dirty="0"/>
              <a:t>706.20 Circuit Sizing and Current</a:t>
            </a:r>
            <a:r>
              <a:rPr lang="en-US" sz="2400" dirty="0" smtClean="0"/>
              <a:t>.</a:t>
            </a:r>
          </a:p>
          <a:p>
            <a:r>
              <a:rPr lang="en-US" sz="2400" dirty="0"/>
              <a:t>	</a:t>
            </a:r>
            <a:r>
              <a:rPr lang="en-US" sz="2000" dirty="0" smtClean="0"/>
              <a:t>Identifies how the maximum </a:t>
            </a:r>
            <a:r>
              <a:rPr lang="en-US" sz="2000" dirty="0"/>
              <a:t>current </a:t>
            </a:r>
            <a:r>
              <a:rPr lang="en-US" sz="2000" dirty="0" smtClean="0"/>
              <a:t>shall </a:t>
            </a:r>
            <a:r>
              <a:rPr lang="en-US" sz="2000" dirty="0"/>
              <a:t>be </a:t>
            </a:r>
            <a:r>
              <a:rPr lang="en-US" sz="2000" dirty="0" smtClean="0"/>
              <a:t>calculated</a:t>
            </a:r>
          </a:p>
          <a:p>
            <a:endParaRPr lang="en-US" sz="800" dirty="0"/>
          </a:p>
          <a:p>
            <a:r>
              <a:rPr lang="en-US" sz="2400" dirty="0"/>
              <a:t>706.21 Overcurrent Protection</a:t>
            </a:r>
            <a:r>
              <a:rPr lang="en-US" sz="2400" dirty="0" smtClean="0"/>
              <a:t>.</a:t>
            </a:r>
          </a:p>
          <a:p>
            <a:r>
              <a:rPr lang="en-US" sz="2400" dirty="0"/>
              <a:t>	</a:t>
            </a:r>
            <a:r>
              <a:rPr lang="en-US" sz="2000" dirty="0" smtClean="0"/>
              <a:t>Requires that OCPD in dc circuits shall be </a:t>
            </a:r>
            <a:r>
              <a:rPr lang="en-US" sz="2000" dirty="0"/>
              <a:t>listed and shall have the </a:t>
            </a:r>
            <a:r>
              <a:rPr lang="en-US" sz="2000" dirty="0" smtClean="0"/>
              <a:t>	appropriate </a:t>
            </a:r>
            <a:r>
              <a:rPr lang="en-US" sz="2000" dirty="0"/>
              <a:t>voltage, current, and interrupting ratings and that a </a:t>
            </a:r>
            <a:r>
              <a:rPr lang="en-US" sz="2000" dirty="0" smtClean="0"/>
              <a:t>listed</a:t>
            </a:r>
            <a:r>
              <a:rPr lang="en-US" sz="2000" dirty="0"/>
              <a:t>, </a:t>
            </a:r>
            <a:r>
              <a:rPr lang="en-US" sz="2000" dirty="0" smtClean="0"/>
              <a:t>	current-limiting</a:t>
            </a:r>
            <a:r>
              <a:rPr lang="en-US" sz="2000" dirty="0"/>
              <a:t>, </a:t>
            </a:r>
            <a:r>
              <a:rPr lang="en-US" sz="2000" dirty="0" smtClean="0"/>
              <a:t>OCPD shall </a:t>
            </a:r>
            <a:r>
              <a:rPr lang="en-US" sz="2000" dirty="0"/>
              <a:t>be installed in each dc output circuit </a:t>
            </a:r>
            <a:r>
              <a:rPr lang="en-US" sz="2000" dirty="0" smtClean="0"/>
              <a:t>	adjacent </a:t>
            </a:r>
            <a:r>
              <a:rPr lang="en-US" sz="2000" dirty="0"/>
              <a:t>to </a:t>
            </a:r>
            <a:r>
              <a:rPr lang="en-US" sz="2000" dirty="0" smtClean="0"/>
              <a:t>the ESS.</a:t>
            </a:r>
          </a:p>
          <a:p>
            <a:endParaRPr lang="en-US" sz="800" dirty="0"/>
          </a:p>
          <a:p>
            <a:r>
              <a:rPr lang="en-US" sz="2400" dirty="0"/>
              <a:t>706.23 Charge Control.</a:t>
            </a:r>
          </a:p>
          <a:p>
            <a:endParaRPr lang="en-US" sz="2400" dirty="0"/>
          </a:p>
        </p:txBody>
      </p:sp>
    </p:spTree>
    <p:extLst>
      <p:ext uri="{BB962C8B-B14F-4D97-AF65-F5344CB8AC3E}">
        <p14:creationId xmlns:p14="http://schemas.microsoft.com/office/powerpoint/2010/main" val="120067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1"/>
            <a:ext cx="8229600" cy="1143000"/>
          </a:xfrm>
        </p:spPr>
        <p:txBody>
          <a:bodyPr/>
          <a:lstStyle/>
          <a:p>
            <a:r>
              <a:rPr lang="en-US" dirty="0"/>
              <a:t>2017 First Revision</a:t>
            </a:r>
            <a:br>
              <a:rPr lang="en-US" dirty="0"/>
            </a:br>
            <a:r>
              <a:rPr lang="en-US" dirty="0"/>
              <a:t>Article 706</a:t>
            </a:r>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33</a:t>
            </a:fld>
            <a:endParaRPr lang="en-US"/>
          </a:p>
        </p:txBody>
      </p:sp>
      <p:sp>
        <p:nvSpPr>
          <p:cNvPr id="4" name="Rectangle 3"/>
          <p:cNvSpPr/>
          <p:nvPr/>
        </p:nvSpPr>
        <p:spPr>
          <a:xfrm>
            <a:off x="195942" y="893052"/>
            <a:ext cx="8490858" cy="5755422"/>
          </a:xfrm>
          <a:prstGeom prst="rect">
            <a:avLst/>
          </a:prstGeom>
        </p:spPr>
        <p:txBody>
          <a:bodyPr wrap="square">
            <a:spAutoFit/>
          </a:bodyPr>
          <a:lstStyle/>
          <a:p>
            <a:r>
              <a:rPr lang="en-US" sz="2400" b="1" dirty="0"/>
              <a:t>Part III. Electrochemical Energy Storage </a:t>
            </a:r>
            <a:r>
              <a:rPr lang="en-US" sz="2400" b="1" dirty="0" smtClean="0"/>
              <a:t>Systems</a:t>
            </a:r>
          </a:p>
          <a:p>
            <a:r>
              <a:rPr lang="en-US" sz="2000" dirty="0" smtClean="0"/>
              <a:t>Applies </a:t>
            </a:r>
            <a:r>
              <a:rPr lang="en-US" sz="2000" dirty="0"/>
              <a:t>to ESSs that are comprised of sealed and non-sealed cells or batteries </a:t>
            </a:r>
            <a:r>
              <a:rPr lang="en-US" sz="2000" dirty="0" smtClean="0"/>
              <a:t>or system </a:t>
            </a:r>
            <a:r>
              <a:rPr lang="en-US" sz="2000" dirty="0"/>
              <a:t>modules that are comprised of multiple sealed cells or batteries</a:t>
            </a:r>
            <a:r>
              <a:rPr lang="en-US" sz="2000" dirty="0" smtClean="0"/>
              <a:t>.</a:t>
            </a:r>
          </a:p>
          <a:p>
            <a:endParaRPr lang="en-US" sz="800" dirty="0" smtClean="0"/>
          </a:p>
          <a:p>
            <a:r>
              <a:rPr lang="en-US" sz="2400" dirty="0"/>
              <a:t>706.30 Installation of Batteries</a:t>
            </a:r>
            <a:r>
              <a:rPr lang="en-US" sz="2400" dirty="0" smtClean="0"/>
              <a:t>.</a:t>
            </a:r>
          </a:p>
          <a:p>
            <a:endParaRPr lang="en-US" sz="800" dirty="0"/>
          </a:p>
          <a:p>
            <a:r>
              <a:rPr lang="en-US" sz="2400" dirty="0"/>
              <a:t>706.31 Battery and Cell Terminations</a:t>
            </a:r>
            <a:r>
              <a:rPr lang="en-US" sz="2400" dirty="0" smtClean="0"/>
              <a:t>.</a:t>
            </a:r>
          </a:p>
          <a:p>
            <a:endParaRPr lang="en-US" sz="800" dirty="0" smtClean="0"/>
          </a:p>
          <a:p>
            <a:r>
              <a:rPr lang="en-US" sz="2400" dirty="0"/>
              <a:t>706.32 Battery Interconnections.</a:t>
            </a:r>
            <a:endParaRPr lang="en-US" sz="2400" dirty="0" smtClean="0"/>
          </a:p>
          <a:p>
            <a:r>
              <a:rPr lang="en-US" sz="2000" dirty="0" smtClean="0"/>
              <a:t>	Permits limited </a:t>
            </a:r>
            <a:r>
              <a:rPr lang="en-US" sz="2000" dirty="0"/>
              <a:t>use of </a:t>
            </a:r>
            <a:r>
              <a:rPr lang="en-US" sz="2000" dirty="0" smtClean="0"/>
              <a:t>flexible cables as </a:t>
            </a:r>
            <a:r>
              <a:rPr lang="en-US" sz="2000" dirty="0"/>
              <a:t>identified in Article </a:t>
            </a:r>
            <a:r>
              <a:rPr lang="en-US" sz="2000" dirty="0" smtClean="0"/>
              <a:t>400 in 	sizes </a:t>
            </a:r>
            <a:r>
              <a:rPr lang="en-US" sz="2000" dirty="0"/>
              <a:t>2/0 AWG and larger. </a:t>
            </a:r>
            <a:r>
              <a:rPr lang="en-US" sz="2000" dirty="0" smtClean="0"/>
              <a:t>Such 	cables shall </a:t>
            </a:r>
            <a:r>
              <a:rPr lang="en-US" sz="2000" dirty="0"/>
              <a:t>be listed and identified </a:t>
            </a:r>
            <a:r>
              <a:rPr lang="en-US" sz="2000" dirty="0" smtClean="0"/>
              <a:t>	as </a:t>
            </a:r>
            <a:r>
              <a:rPr lang="en-US" sz="2000" dirty="0"/>
              <a:t>moisture </a:t>
            </a:r>
            <a:r>
              <a:rPr lang="en-US" sz="2000" dirty="0" smtClean="0"/>
              <a:t>resistant. </a:t>
            </a:r>
          </a:p>
          <a:p>
            <a:endParaRPr lang="en-US" sz="800" dirty="0"/>
          </a:p>
          <a:p>
            <a:r>
              <a:rPr lang="en-US" sz="2400" dirty="0"/>
              <a:t>706.33 Accessibility</a:t>
            </a:r>
            <a:r>
              <a:rPr lang="en-US" sz="2400" dirty="0" smtClean="0"/>
              <a:t>.</a:t>
            </a:r>
          </a:p>
          <a:p>
            <a:r>
              <a:rPr lang="en-US" sz="2000" dirty="0" smtClean="0"/>
              <a:t>	The </a:t>
            </a:r>
            <a:r>
              <a:rPr lang="en-US" sz="2000" dirty="0"/>
              <a:t>terminals </a:t>
            </a:r>
            <a:r>
              <a:rPr lang="en-US" sz="2000" dirty="0" smtClean="0"/>
              <a:t>shall </a:t>
            </a:r>
            <a:r>
              <a:rPr lang="en-US" sz="2000" dirty="0"/>
              <a:t>be readily accessible for readings, inspection, and</a:t>
            </a:r>
          </a:p>
          <a:p>
            <a:r>
              <a:rPr lang="en-US" sz="2000" dirty="0" smtClean="0"/>
              <a:t>	cleaning </a:t>
            </a:r>
            <a:r>
              <a:rPr lang="en-US" sz="2000" dirty="0"/>
              <a:t>where required by the equipment design.</a:t>
            </a:r>
            <a:endParaRPr lang="en-US" sz="2000" dirty="0" smtClean="0"/>
          </a:p>
          <a:p>
            <a:endParaRPr lang="en-US" sz="800" dirty="0"/>
          </a:p>
          <a:p>
            <a:r>
              <a:rPr lang="en-US" sz="2400" dirty="0"/>
              <a:t>706.34 Battery Locations.</a:t>
            </a:r>
          </a:p>
          <a:p>
            <a:endParaRPr lang="en-US" sz="2400" dirty="0"/>
          </a:p>
        </p:txBody>
      </p:sp>
    </p:spTree>
    <p:extLst>
      <p:ext uri="{BB962C8B-B14F-4D97-AF65-F5344CB8AC3E}">
        <p14:creationId xmlns:p14="http://schemas.microsoft.com/office/powerpoint/2010/main" val="3549472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matetechwiki.org/sites/climatetechwiki.org/files/images/extra/flow_bat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291" y="3580452"/>
            <a:ext cx="4362450"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169" y="25256"/>
            <a:ext cx="8229600" cy="1143000"/>
          </a:xfrm>
        </p:spPr>
        <p:txBody>
          <a:bodyPr/>
          <a:lstStyle/>
          <a:p>
            <a:r>
              <a:rPr lang="en-US" dirty="0"/>
              <a:t>2017 First Revision</a:t>
            </a:r>
            <a:br>
              <a:rPr lang="en-US" dirty="0"/>
            </a:br>
            <a:r>
              <a:rPr lang="en-US" dirty="0"/>
              <a:t>Article 706</a:t>
            </a:r>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34</a:t>
            </a:fld>
            <a:endParaRPr lang="en-US"/>
          </a:p>
        </p:txBody>
      </p:sp>
      <p:sp>
        <p:nvSpPr>
          <p:cNvPr id="4" name="Rectangle 3"/>
          <p:cNvSpPr/>
          <p:nvPr/>
        </p:nvSpPr>
        <p:spPr>
          <a:xfrm>
            <a:off x="213756" y="984626"/>
            <a:ext cx="8668985" cy="3908762"/>
          </a:xfrm>
          <a:prstGeom prst="rect">
            <a:avLst/>
          </a:prstGeom>
        </p:spPr>
        <p:txBody>
          <a:bodyPr wrap="square">
            <a:spAutoFit/>
          </a:bodyPr>
          <a:lstStyle/>
          <a:p>
            <a:r>
              <a:rPr lang="en-US" sz="2400" b="1" dirty="0"/>
              <a:t>Part </a:t>
            </a:r>
            <a:r>
              <a:rPr lang="en-US" sz="2400" b="1" dirty="0" smtClean="0"/>
              <a:t>IV. </a:t>
            </a:r>
            <a:r>
              <a:rPr lang="en-US" sz="2400" b="1" dirty="0"/>
              <a:t>Flow Battery Energy Storage </a:t>
            </a:r>
            <a:r>
              <a:rPr lang="en-US" sz="2400" b="1" dirty="0" smtClean="0"/>
              <a:t>Systems</a:t>
            </a:r>
          </a:p>
          <a:p>
            <a:endParaRPr lang="en-US" sz="800" b="1" dirty="0" smtClean="0"/>
          </a:p>
          <a:p>
            <a:r>
              <a:rPr lang="en-US" sz="2400" dirty="0"/>
              <a:t>706.41 Electrolyte Classification</a:t>
            </a:r>
            <a:r>
              <a:rPr lang="en-US" sz="2400" dirty="0" smtClean="0"/>
              <a:t>.</a:t>
            </a:r>
          </a:p>
          <a:p>
            <a:r>
              <a:rPr lang="en-US" sz="2000" dirty="0" smtClean="0"/>
              <a:t>Requires that the type of electrolyte(s) acceptable </a:t>
            </a:r>
            <a:r>
              <a:rPr lang="en-US" sz="2000" dirty="0"/>
              <a:t>for use </a:t>
            </a:r>
            <a:r>
              <a:rPr lang="en-US" sz="2000" dirty="0" smtClean="0"/>
              <a:t>with </a:t>
            </a:r>
            <a:r>
              <a:rPr lang="en-US" sz="2000" dirty="0"/>
              <a:t>the ESS shall be </a:t>
            </a:r>
            <a:r>
              <a:rPr lang="en-US" sz="2000" dirty="0" smtClean="0"/>
              <a:t>identified by </a:t>
            </a:r>
            <a:r>
              <a:rPr lang="en-US" sz="2000" dirty="0"/>
              <a:t>name and chemical composition. </a:t>
            </a:r>
            <a:r>
              <a:rPr lang="en-US" sz="2000" dirty="0" smtClean="0"/>
              <a:t>The identification shall </a:t>
            </a:r>
            <a:r>
              <a:rPr lang="en-US" sz="2000" dirty="0"/>
              <a:t>be provided by readily discernable </a:t>
            </a:r>
            <a:r>
              <a:rPr lang="en-US" sz="2000" dirty="0" smtClean="0"/>
              <a:t>signage adjacent </a:t>
            </a:r>
            <a:r>
              <a:rPr lang="en-US" sz="2000" dirty="0"/>
              <a:t>to every location in the system where the electrolyte can be </a:t>
            </a:r>
            <a:r>
              <a:rPr lang="en-US" sz="2000" dirty="0" smtClean="0"/>
              <a:t>added or removed.</a:t>
            </a:r>
          </a:p>
          <a:p>
            <a:endParaRPr lang="en-US" sz="800" dirty="0"/>
          </a:p>
          <a:p>
            <a:r>
              <a:rPr lang="en-US" sz="2400" dirty="0"/>
              <a:t>706.42 Electrolyte Containment.</a:t>
            </a:r>
          </a:p>
          <a:p>
            <a:r>
              <a:rPr lang="en-US" sz="2000" dirty="0" smtClean="0"/>
              <a:t>Requires that flow </a:t>
            </a:r>
            <a:r>
              <a:rPr lang="en-US" sz="2000" dirty="0"/>
              <a:t>battery systems </a:t>
            </a:r>
            <a:endParaRPr lang="en-US" sz="2000" dirty="0" smtClean="0"/>
          </a:p>
          <a:p>
            <a:r>
              <a:rPr lang="en-US" sz="2000" dirty="0" smtClean="0"/>
              <a:t>shall </a:t>
            </a:r>
            <a:r>
              <a:rPr lang="en-US" sz="2000" dirty="0"/>
              <a:t>be provided with a means for </a:t>
            </a:r>
            <a:endParaRPr lang="en-US" sz="2000" dirty="0" smtClean="0"/>
          </a:p>
          <a:p>
            <a:r>
              <a:rPr lang="en-US" sz="2000" dirty="0" smtClean="0"/>
              <a:t>electrolyte </a:t>
            </a:r>
            <a:r>
              <a:rPr lang="en-US" sz="2000" dirty="0"/>
              <a:t>containment </a:t>
            </a:r>
            <a:r>
              <a:rPr lang="en-US" sz="2000" dirty="0" smtClean="0"/>
              <a:t>and an alarm </a:t>
            </a:r>
          </a:p>
          <a:p>
            <a:r>
              <a:rPr lang="en-US" sz="2000" dirty="0" smtClean="0"/>
              <a:t>system to </a:t>
            </a:r>
            <a:r>
              <a:rPr lang="en-US" sz="2000" dirty="0"/>
              <a:t>signal an </a:t>
            </a:r>
            <a:r>
              <a:rPr lang="en-US" sz="2000" dirty="0" smtClean="0"/>
              <a:t>electrolyte leaks.</a:t>
            </a:r>
            <a:endParaRPr lang="en-US" sz="2000" dirty="0"/>
          </a:p>
        </p:txBody>
      </p:sp>
    </p:spTree>
    <p:extLst>
      <p:ext uri="{BB962C8B-B14F-4D97-AF65-F5344CB8AC3E}">
        <p14:creationId xmlns:p14="http://schemas.microsoft.com/office/powerpoint/2010/main" val="2495925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First Revision</a:t>
            </a:r>
            <a:br>
              <a:rPr lang="en-US" dirty="0"/>
            </a:br>
            <a:r>
              <a:rPr lang="en-US" dirty="0"/>
              <a:t>Article 706</a:t>
            </a:r>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35</a:t>
            </a:fld>
            <a:endParaRPr lang="en-US"/>
          </a:p>
        </p:txBody>
      </p:sp>
      <p:sp>
        <p:nvSpPr>
          <p:cNvPr id="4" name="Rectangle 3"/>
          <p:cNvSpPr/>
          <p:nvPr/>
        </p:nvSpPr>
        <p:spPr>
          <a:xfrm>
            <a:off x="457200" y="1417638"/>
            <a:ext cx="8437418" cy="830997"/>
          </a:xfrm>
          <a:prstGeom prst="rect">
            <a:avLst/>
          </a:prstGeom>
        </p:spPr>
        <p:txBody>
          <a:bodyPr wrap="square">
            <a:spAutoFit/>
          </a:bodyPr>
          <a:lstStyle/>
          <a:p>
            <a:r>
              <a:rPr lang="en-US" sz="2400" b="1" dirty="0"/>
              <a:t>Part V. Other Energy Storage </a:t>
            </a:r>
            <a:r>
              <a:rPr lang="en-US" sz="2400" b="1" dirty="0" smtClean="0"/>
              <a:t>Technologies</a:t>
            </a:r>
          </a:p>
          <a:p>
            <a:r>
              <a:rPr lang="en-US" sz="2400" dirty="0"/>
              <a:t>706.50 General.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59" y="2248635"/>
            <a:ext cx="75819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491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730" y="1846489"/>
            <a:ext cx="4209720" cy="191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67760"/>
            <a:ext cx="8229600" cy="1143000"/>
          </a:xfrm>
        </p:spPr>
        <p:txBody>
          <a:bodyPr/>
          <a:lstStyle/>
          <a:p>
            <a:r>
              <a:rPr lang="en-US" dirty="0" smtClean="0"/>
              <a:t>Future battery technologies</a:t>
            </a:r>
            <a:endParaRPr lang="en-US" dirty="0"/>
          </a:p>
        </p:txBody>
      </p:sp>
      <p:sp>
        <p:nvSpPr>
          <p:cNvPr id="3" name="Content Placeholder 2"/>
          <p:cNvSpPr>
            <a:spLocks noGrp="1"/>
          </p:cNvSpPr>
          <p:nvPr>
            <p:ph idx="1"/>
          </p:nvPr>
        </p:nvSpPr>
        <p:spPr>
          <a:xfrm>
            <a:off x="0" y="655478"/>
            <a:ext cx="8784979" cy="5092119"/>
          </a:xfrm>
        </p:spPr>
        <p:txBody>
          <a:bodyPr/>
          <a:lstStyle/>
          <a:p>
            <a:r>
              <a:rPr lang="en-US" sz="2400" dirty="0" smtClean="0"/>
              <a:t>	While Lithium-ion is the primary driver for today’s battery technology, new battery innovations continue:</a:t>
            </a:r>
          </a:p>
          <a:p>
            <a:pPr lvl="2"/>
            <a:r>
              <a:rPr lang="en-US" sz="2000" dirty="0" smtClean="0"/>
              <a:t>Lithium polymer batteries continue to be deployed</a:t>
            </a:r>
            <a:endParaRPr lang="en-US" sz="2000" dirty="0"/>
          </a:p>
          <a:p>
            <a:pPr lvl="2"/>
            <a:r>
              <a:rPr lang="en-US" sz="2000" dirty="0" smtClean="0"/>
              <a:t>Molten salt (e.g. NaS) </a:t>
            </a:r>
          </a:p>
          <a:p>
            <a:pPr marL="344488" lvl="2" indent="0">
              <a:buNone/>
            </a:pPr>
            <a:r>
              <a:rPr lang="en-US" sz="2000" dirty="0"/>
              <a:t>	 </a:t>
            </a:r>
            <a:r>
              <a:rPr lang="en-US" sz="2000" dirty="0" smtClean="0"/>
              <a:t>and flow battery </a:t>
            </a:r>
          </a:p>
          <a:p>
            <a:pPr marL="344488" lvl="2" indent="0">
              <a:buNone/>
            </a:pPr>
            <a:r>
              <a:rPr lang="en-US" sz="2000" dirty="0"/>
              <a:t>	</a:t>
            </a:r>
            <a:r>
              <a:rPr lang="en-US" sz="2000" dirty="0" smtClean="0"/>
              <a:t> technologies will continue </a:t>
            </a:r>
          </a:p>
          <a:p>
            <a:pPr marL="344488" lvl="2" indent="0">
              <a:buNone/>
            </a:pPr>
            <a:r>
              <a:rPr lang="en-US" sz="2000" dirty="0"/>
              <a:t> </a:t>
            </a:r>
            <a:r>
              <a:rPr lang="en-US" sz="2000" dirty="0" smtClean="0"/>
              <a:t>  to be used in more large </a:t>
            </a:r>
          </a:p>
          <a:p>
            <a:pPr marL="344488" lvl="2" indent="0">
              <a:buNone/>
            </a:pPr>
            <a:r>
              <a:rPr lang="en-US" sz="2000" dirty="0"/>
              <a:t> </a:t>
            </a:r>
            <a:r>
              <a:rPr lang="en-US" sz="2000" dirty="0" smtClean="0"/>
              <a:t>  scale applications</a:t>
            </a:r>
          </a:p>
          <a:p>
            <a:pPr lvl="2"/>
            <a:r>
              <a:rPr lang="en-US" sz="2000" dirty="0" smtClean="0"/>
              <a:t>Metal-air technology is being worked toward commercialization; still managing safety risks</a:t>
            </a:r>
          </a:p>
          <a:p>
            <a:pPr lvl="2"/>
            <a:r>
              <a:rPr lang="en-US" sz="2000" dirty="0" smtClean="0"/>
              <a:t>Argonne National Lab is working on the “Manhattan Project” for reinventing battery technology</a:t>
            </a:r>
          </a:p>
          <a:p>
            <a:pPr>
              <a:buFont typeface="Arial" panose="020B0604020202020204" pitchFamily="34" charset="0"/>
              <a:buChar char="•"/>
            </a:pPr>
            <a:endParaRPr lang="en-US" sz="800" dirty="0"/>
          </a:p>
          <a:p>
            <a:pPr marL="0" indent="0"/>
            <a:r>
              <a:rPr lang="en-US" sz="2400" dirty="0" smtClean="0"/>
              <a:t>	UL’s technical team is extremely active in leading battery 	safety science.</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36</a:t>
            </a:fld>
            <a:endParaRPr lang="en-US" altLang="en-US" dirty="0"/>
          </a:p>
        </p:txBody>
      </p:sp>
    </p:spTree>
    <p:extLst>
      <p:ext uri="{BB962C8B-B14F-4D97-AF65-F5344CB8AC3E}">
        <p14:creationId xmlns:p14="http://schemas.microsoft.com/office/powerpoint/2010/main" val="4203883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Proposed Fire Code Changes – 2018 IFC and in 2018 NFPA 1</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858553"/>
            <a:ext cx="8229600" cy="4525963"/>
          </a:xfrm>
        </p:spPr>
        <p:txBody>
          <a:bodyPr/>
          <a:lstStyle/>
          <a:p>
            <a:r>
              <a:rPr lang="en-US" sz="2400" dirty="0" smtClean="0"/>
              <a:t>	Active ICC Fire-Code Action Committee on Battery/ESS drafting proposed update to Section 608 Stationary Battery Storage Systems:</a:t>
            </a:r>
          </a:p>
          <a:p>
            <a:pPr lvl="2"/>
            <a:r>
              <a:rPr lang="en-US" sz="2400" dirty="0" smtClean="0"/>
              <a:t>Adding requirements for new chemistries/technologies</a:t>
            </a:r>
          </a:p>
          <a:p>
            <a:pPr lvl="2"/>
            <a:r>
              <a:rPr lang="en-US" sz="2400" dirty="0" smtClean="0"/>
              <a:t>Requirements for permits and inspection – reference to NEC</a:t>
            </a:r>
          </a:p>
          <a:p>
            <a:pPr lvl="2"/>
            <a:r>
              <a:rPr lang="en-US" sz="2400" dirty="0" smtClean="0"/>
              <a:t>Addressing requirements for hazard mitigation analysis</a:t>
            </a:r>
          </a:p>
          <a:p>
            <a:pPr lvl="2"/>
            <a:r>
              <a:rPr lang="en-US" sz="2400" dirty="0" smtClean="0"/>
              <a:t>Requirements on locations within buildings</a:t>
            </a:r>
          </a:p>
          <a:p>
            <a:pPr lvl="2"/>
            <a:r>
              <a:rPr lang="en-US" sz="2400" dirty="0" smtClean="0"/>
              <a:t>Requirements for structural and seismic protection</a:t>
            </a:r>
          </a:p>
          <a:p>
            <a:pPr lvl="2"/>
            <a:r>
              <a:rPr lang="en-US" sz="2400" dirty="0" smtClean="0"/>
              <a:t>Requirements for listing and labeling</a:t>
            </a:r>
            <a:endParaRPr lang="en-US" sz="2400" u="sng" dirty="0" smtClean="0"/>
          </a:p>
          <a:p>
            <a:pPr lvl="2"/>
            <a:r>
              <a:rPr lang="en-US" sz="2400" dirty="0" smtClean="0"/>
              <a:t>Requirements for safety signage</a:t>
            </a:r>
          </a:p>
          <a:p>
            <a:pPr lvl="2"/>
            <a:r>
              <a:rPr lang="en-US" sz="2400" dirty="0" smtClean="0"/>
              <a:t>Requirements for fire detection and suppression</a:t>
            </a:r>
          </a:p>
          <a:p>
            <a:pPr lvl="2"/>
            <a:r>
              <a:rPr lang="en-US" sz="2400" dirty="0" smtClean="0"/>
              <a:t>Requirements for ventilation and thermal runaway protection</a:t>
            </a:r>
          </a:p>
        </p:txBody>
      </p:sp>
      <p:sp>
        <p:nvSpPr>
          <p:cNvPr id="4" name="Slide Number Placeholder 3"/>
          <p:cNvSpPr>
            <a:spLocks noGrp="1"/>
          </p:cNvSpPr>
          <p:nvPr>
            <p:ph type="sldNum" sz="quarter" idx="10"/>
          </p:nvPr>
        </p:nvSpPr>
        <p:spPr/>
        <p:txBody>
          <a:bodyPr/>
          <a:lstStyle/>
          <a:p>
            <a:pPr>
              <a:defRPr/>
            </a:pPr>
            <a:fld id="{E6380C14-F453-4C68-817F-1260BE52AA50}" type="slidenum">
              <a:rPr lang="en-US" smtClean="0"/>
              <a:pPr>
                <a:defRPr/>
              </a:pPr>
              <a:t>37</a:t>
            </a:fld>
            <a:endParaRPr lang="en-US" dirty="0"/>
          </a:p>
        </p:txBody>
      </p:sp>
    </p:spTree>
    <p:extLst>
      <p:ext uri="{BB962C8B-B14F-4D97-AF65-F5344CB8AC3E}">
        <p14:creationId xmlns:p14="http://schemas.microsoft.com/office/powerpoint/2010/main" val="704348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030184"/>
            <a:ext cx="8229600" cy="4525963"/>
          </a:xfrm>
        </p:spPr>
        <p:txBody>
          <a:bodyPr/>
          <a:lstStyle/>
          <a:p>
            <a:pPr>
              <a:buFont typeface="Arial" panose="020B0604020202020204" pitchFamily="34" charset="0"/>
              <a:buChar char="•"/>
            </a:pPr>
            <a:r>
              <a:rPr lang="en-US" sz="2400" dirty="0" smtClean="0"/>
              <a:t>Energy storage systems will continue to be deployed into the infrastructure (Utility </a:t>
            </a:r>
            <a:r>
              <a:rPr lang="en-US" sz="2400" smtClean="0"/>
              <a:t>and Consumer) </a:t>
            </a:r>
            <a:r>
              <a:rPr lang="en-US" sz="2400" dirty="0" smtClean="0"/>
              <a:t>at increasing rates</a:t>
            </a:r>
          </a:p>
          <a:p>
            <a:pPr>
              <a:buFont typeface="Arial" panose="020B0604020202020204" pitchFamily="34" charset="0"/>
              <a:buChar char="•"/>
            </a:pPr>
            <a:endParaRPr lang="en-US" sz="800" dirty="0"/>
          </a:p>
          <a:p>
            <a:pPr>
              <a:buFont typeface="Arial" panose="020B0604020202020204" pitchFamily="34" charset="0"/>
              <a:buChar char="•"/>
            </a:pPr>
            <a:r>
              <a:rPr lang="en-US" sz="2400" dirty="0" smtClean="0"/>
              <a:t>Battery technology continues to evolve, but in the near term lithium-ion products will be most prevalent</a:t>
            </a:r>
          </a:p>
          <a:p>
            <a:pPr>
              <a:buFont typeface="Arial" panose="020B0604020202020204" pitchFamily="34" charset="0"/>
              <a:buChar char="•"/>
            </a:pPr>
            <a:endParaRPr lang="en-US" sz="800" dirty="0"/>
          </a:p>
          <a:p>
            <a:pPr>
              <a:buFont typeface="Arial" panose="020B0604020202020204" pitchFamily="34" charset="0"/>
              <a:buChar char="•"/>
            </a:pPr>
            <a:r>
              <a:rPr lang="en-US" sz="2400" dirty="0" smtClean="0"/>
              <a:t>The technical and Code community must continue to work together to proactively address these issues</a:t>
            </a:r>
          </a:p>
          <a:p>
            <a:pPr>
              <a:buFont typeface="Arial" panose="020B0604020202020204" pitchFamily="34" charset="0"/>
              <a:buChar char="•"/>
            </a:pPr>
            <a:endParaRPr lang="en-US" sz="800" dirty="0"/>
          </a:p>
          <a:p>
            <a:pPr>
              <a:buFont typeface="Arial" panose="020B0604020202020204" pitchFamily="34" charset="0"/>
              <a:buChar char="•"/>
            </a:pPr>
            <a:r>
              <a:rPr lang="en-US" sz="2400" dirty="0" smtClean="0"/>
              <a:t>UL will continue its efforts in safety science to enable a safe and sustainable energy storage infrastructure</a:t>
            </a:r>
            <a:endParaRPr lang="en-US" sz="2400"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38</a:t>
            </a:fld>
            <a:endParaRPr lang="en-US" altLang="en-US" dirty="0"/>
          </a:p>
        </p:txBody>
      </p:sp>
    </p:spTree>
    <p:extLst>
      <p:ext uri="{BB962C8B-B14F-4D97-AF65-F5344CB8AC3E}">
        <p14:creationId xmlns:p14="http://schemas.microsoft.com/office/powerpoint/2010/main" val="3521353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7200" y="677863"/>
            <a:ext cx="5486400" cy="1600200"/>
          </a:xfrm>
        </p:spPr>
        <p:txBody>
          <a:bodyPr/>
          <a:lstStyle/>
          <a:p>
            <a:pPr eaLnBrk="1" hangingPunct="1"/>
            <a:r>
              <a:rPr lang="en-US" smtClean="0">
                <a:latin typeface="Arial" pitchFamily="34" charset="0"/>
                <a:ea typeface="Geneva"/>
                <a:cs typeface="Geneva"/>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&amp; R</a:t>
            </a:r>
            <a:r>
              <a:rPr lang="en-US" dirty="0" smtClean="0"/>
              <a:t>esiliency</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4</a:t>
            </a:fld>
            <a:endParaRPr lang="en-US" altLang="en-US" dirty="0"/>
          </a:p>
        </p:txBody>
      </p:sp>
      <p:pic>
        <p:nvPicPr>
          <p:cNvPr id="5122" name="Picture 2" descr="https://latimesphoto.files.wordpress.com/2011/03/la-0318-pi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90" y="1033333"/>
            <a:ext cx="7881092" cy="4996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65817" y="6030754"/>
            <a:ext cx="1460665" cy="246221"/>
          </a:xfrm>
          <a:prstGeom prst="rect">
            <a:avLst/>
          </a:prstGeom>
          <a:noFill/>
        </p:spPr>
        <p:txBody>
          <a:bodyPr wrap="square" rtlCol="0">
            <a:spAutoFit/>
          </a:bodyPr>
          <a:lstStyle/>
          <a:p>
            <a:pPr algn="r"/>
            <a:r>
              <a:rPr lang="en-US" sz="1000" dirty="0" smtClean="0">
                <a:latin typeface="Arial" pitchFamily="34" charset="0"/>
                <a:cs typeface="Arial" pitchFamily="34" charset="0"/>
              </a:rPr>
              <a:t>Source: L.A. Times</a:t>
            </a:r>
          </a:p>
        </p:txBody>
      </p:sp>
    </p:spTree>
    <p:extLst>
      <p:ext uri="{BB962C8B-B14F-4D97-AF65-F5344CB8AC3E}">
        <p14:creationId xmlns:p14="http://schemas.microsoft.com/office/powerpoint/2010/main" val="403697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Infrastructure Benefits of Energy Storage</a:t>
            </a:r>
            <a:endParaRPr lang="en-US" dirty="0"/>
          </a:p>
        </p:txBody>
      </p:sp>
      <p:sp>
        <p:nvSpPr>
          <p:cNvPr id="7" name="Content Placeholder 6"/>
          <p:cNvSpPr>
            <a:spLocks noGrp="1"/>
          </p:cNvSpPr>
          <p:nvPr>
            <p:ph idx="1"/>
          </p:nvPr>
        </p:nvSpPr>
        <p:spPr>
          <a:xfrm>
            <a:off x="340468" y="1191638"/>
            <a:ext cx="8229600" cy="4525963"/>
          </a:xfrm>
        </p:spPr>
        <p:txBody>
          <a:bodyPr/>
          <a:lstStyle/>
          <a:p>
            <a:pPr marL="0" indent="0"/>
            <a:r>
              <a:rPr lang="en-US" sz="2400" dirty="0" smtClean="0"/>
              <a:t>Adding Energy Storage:</a:t>
            </a:r>
          </a:p>
          <a:p>
            <a:pPr>
              <a:buFont typeface="Arial" panose="020B0604020202020204" pitchFamily="34" charset="0"/>
              <a:buChar char="•"/>
            </a:pPr>
            <a:r>
              <a:rPr lang="en-US" sz="2400" dirty="0" smtClean="0"/>
              <a:t>Reduces the need for new grid construction and system upgrades</a:t>
            </a:r>
          </a:p>
          <a:p>
            <a:pPr>
              <a:buFont typeface="Arial" panose="020B0604020202020204" pitchFamily="34" charset="0"/>
              <a:buChar char="•"/>
            </a:pPr>
            <a:r>
              <a:rPr lang="en-US" sz="2400" dirty="0" smtClean="0"/>
              <a:t>Augments the performance of aging transmission and distribution assets:</a:t>
            </a:r>
          </a:p>
          <a:p>
            <a:pPr lvl="2">
              <a:buFont typeface="Wingdings" panose="05000000000000000000" pitchFamily="2" charset="2"/>
              <a:buChar char="Ø"/>
            </a:pPr>
            <a:r>
              <a:rPr lang="en-US" b="1" dirty="0" smtClean="0"/>
              <a:t>DOE Estimates</a:t>
            </a:r>
            <a:r>
              <a:rPr lang="en-US" dirty="0" smtClean="0"/>
              <a:t>: </a:t>
            </a:r>
          </a:p>
          <a:p>
            <a:pPr lvl="2">
              <a:buFont typeface="Wingdings" panose="05000000000000000000" pitchFamily="2" charset="2"/>
              <a:buChar char="Ø"/>
            </a:pPr>
            <a:r>
              <a:rPr lang="en-US" dirty="0" smtClean="0"/>
              <a:t>70% of transmission lines are more than 25 years old</a:t>
            </a:r>
          </a:p>
          <a:p>
            <a:pPr lvl="2">
              <a:buFont typeface="Wingdings" panose="05000000000000000000" pitchFamily="2" charset="2"/>
              <a:buChar char="Ø"/>
            </a:pPr>
            <a:r>
              <a:rPr lang="en-US" dirty="0" smtClean="0"/>
              <a:t>70% of transformers are more than 25 yeas old</a:t>
            </a:r>
          </a:p>
          <a:p>
            <a:pPr lvl="2">
              <a:buFont typeface="Wingdings" panose="05000000000000000000" pitchFamily="2" charset="2"/>
              <a:buChar char="Ø"/>
            </a:pPr>
            <a:r>
              <a:rPr lang="en-US" dirty="0" smtClean="0"/>
              <a:t>60% of circuit-breakers are more than 30 years old</a:t>
            </a:r>
          </a:p>
          <a:p>
            <a:pPr>
              <a:buFont typeface="Arial" panose="020B0604020202020204" pitchFamily="34" charset="0"/>
              <a:buChar char="•"/>
            </a:pPr>
            <a:r>
              <a:rPr lang="en-US" sz="2400" dirty="0" smtClean="0"/>
              <a:t>Improves grid security, reliability and resiliency</a:t>
            </a:r>
          </a:p>
          <a:p>
            <a:pPr>
              <a:buFont typeface="Arial" panose="020B0604020202020204" pitchFamily="34" charset="0"/>
              <a:buChar char="•"/>
            </a:pPr>
            <a:r>
              <a:rPr lang="en-US" sz="2400" dirty="0" smtClean="0"/>
              <a:t>Reduces peak demand stress on transmission and distribution lines</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pPr>
              <a:defRPr/>
            </a:pPr>
            <a:fld id="{5AD28055-568C-4AF3-8C05-A132F8B44A23}" type="slidenum">
              <a:rPr lang="en-US" smtClean="0"/>
              <a:pPr>
                <a:defRPr/>
              </a:pPr>
              <a:t>5</a:t>
            </a:fld>
            <a:endParaRPr lang="en-US" dirty="0"/>
          </a:p>
        </p:txBody>
      </p:sp>
    </p:spTree>
    <p:extLst>
      <p:ext uri="{BB962C8B-B14F-4D97-AF65-F5344CB8AC3E}">
        <p14:creationId xmlns:p14="http://schemas.microsoft.com/office/powerpoint/2010/main" val="336237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20107\Desktop\Energy Storage Systems\Energy Storage System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620" y="3616756"/>
            <a:ext cx="6280583" cy="3241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9007"/>
            <a:ext cx="9143999" cy="1143000"/>
          </a:xfrm>
        </p:spPr>
        <p:txBody>
          <a:bodyPr/>
          <a:lstStyle/>
          <a:p>
            <a:pPr algn="ctr"/>
            <a:r>
              <a:rPr lang="en-US" dirty="0" smtClean="0"/>
              <a:t>Supporting Renewables by Mitigating </a:t>
            </a:r>
            <a:r>
              <a:rPr lang="en-US" dirty="0"/>
              <a:t>I</a:t>
            </a:r>
            <a:r>
              <a:rPr lang="en-US" dirty="0" smtClean="0"/>
              <a:t>ntermittency</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A3E4C4F-B37A-4C97-B528-9F912D720C89}" type="slidenum">
              <a:rPr lang="en-US" altLang="en-US" smtClean="0"/>
              <a:pPr/>
              <a:t>6</a:t>
            </a:fld>
            <a:endParaRPr lang="en-US" altLang="en-US"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94" y="698328"/>
            <a:ext cx="7683335" cy="308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474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0107\Desktop\Energy Storage Systems\Battery Storage Tesla Powerwal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524" y="3269103"/>
            <a:ext cx="6246297" cy="3511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5338"/>
            <a:ext cx="8229600" cy="1143000"/>
          </a:xfrm>
        </p:spPr>
        <p:txBody>
          <a:bodyPr/>
          <a:lstStyle/>
          <a:p>
            <a:r>
              <a:rPr lang="en-US" dirty="0"/>
              <a:t>Customer Side of the Meter Storage</a:t>
            </a:r>
          </a:p>
        </p:txBody>
      </p:sp>
      <p:sp>
        <p:nvSpPr>
          <p:cNvPr id="6" name="Content Placeholder 5"/>
          <p:cNvSpPr>
            <a:spLocks noGrp="1"/>
          </p:cNvSpPr>
          <p:nvPr>
            <p:ph sz="half" idx="1"/>
          </p:nvPr>
        </p:nvSpPr>
        <p:spPr>
          <a:xfrm>
            <a:off x="331244" y="741426"/>
            <a:ext cx="8509577" cy="4525963"/>
          </a:xfrm>
        </p:spPr>
        <p:txBody>
          <a:bodyPr>
            <a:normAutofit/>
          </a:bodyPr>
          <a:lstStyle/>
          <a:p>
            <a:pPr>
              <a:buFont typeface="Arial" panose="020B0604020202020204" pitchFamily="34" charset="0"/>
              <a:buChar char="•"/>
            </a:pPr>
            <a:r>
              <a:rPr lang="en-US" sz="2000" dirty="0" smtClean="0"/>
              <a:t>ESS Technology is changing consumer needs and requirements</a:t>
            </a:r>
          </a:p>
          <a:p>
            <a:pPr>
              <a:buFont typeface="Arial" panose="020B0604020202020204" pitchFamily="34" charset="0"/>
              <a:buChar char="•"/>
            </a:pPr>
            <a:r>
              <a:rPr lang="en-US" sz="2000" dirty="0" smtClean="0"/>
              <a:t>The “Smart grid” enables consumers to enhance their electric utilization with consumer storage systems</a:t>
            </a:r>
          </a:p>
          <a:p>
            <a:pPr>
              <a:buFont typeface="Arial" panose="020B0604020202020204" pitchFamily="34" charset="0"/>
              <a:buChar char="•"/>
            </a:pPr>
            <a:r>
              <a:rPr lang="en-US" sz="2000" dirty="0"/>
              <a:t>The “Smart grid</a:t>
            </a:r>
            <a:r>
              <a:rPr lang="en-US" sz="2000" dirty="0" smtClean="0"/>
              <a:t>” contributes to improved grid reliability and performance</a:t>
            </a:r>
          </a:p>
          <a:p>
            <a:pPr>
              <a:buFont typeface="Arial" panose="020B0604020202020204" pitchFamily="34" charset="0"/>
              <a:buChar char="•"/>
            </a:pPr>
            <a:r>
              <a:rPr lang="en-US" sz="2000" dirty="0" smtClean="0"/>
              <a:t>New increased role of consumer storage in grid functionality</a:t>
            </a:r>
            <a:endParaRPr lang="en-US" sz="2000" dirty="0"/>
          </a:p>
        </p:txBody>
      </p:sp>
      <p:sp>
        <p:nvSpPr>
          <p:cNvPr id="3" name="Slide Number Placeholder 2"/>
          <p:cNvSpPr>
            <a:spLocks noGrp="1"/>
          </p:cNvSpPr>
          <p:nvPr>
            <p:ph type="sldNum" sz="quarter" idx="10"/>
          </p:nvPr>
        </p:nvSpPr>
        <p:spPr/>
        <p:txBody>
          <a:bodyPr/>
          <a:lstStyle/>
          <a:p>
            <a:pPr>
              <a:defRPr/>
            </a:pPr>
            <a:fld id="{E6D1E654-2E22-4D56-A7E2-8F7473A043AB}" type="slidenum">
              <a:rPr lang="en-US" smtClean="0"/>
              <a:pPr>
                <a:defRPr/>
              </a:pPr>
              <a:t>7</a:t>
            </a:fld>
            <a:endParaRPr lang="en-US" dirty="0"/>
          </a:p>
        </p:txBody>
      </p:sp>
    </p:spTree>
    <p:extLst>
      <p:ext uri="{BB962C8B-B14F-4D97-AF65-F5344CB8AC3E}">
        <p14:creationId xmlns:p14="http://schemas.microsoft.com/office/powerpoint/2010/main" val="3964788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5" name="Picture 13" descr="C:\Users\20107\Desktop\Energy Storage Systems\ESS Samsung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539" y="4255172"/>
            <a:ext cx="2562101" cy="256210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984" y="4299993"/>
            <a:ext cx="4272953" cy="255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092" y="1805995"/>
            <a:ext cx="2083908" cy="276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20107\Desktop\Photo's\Code Issues Electrical\Utility Me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305" y="189561"/>
            <a:ext cx="2055173" cy="205517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87" y="111773"/>
            <a:ext cx="3758669" cy="318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5AD28055-568C-4AF3-8C05-A132F8B44A23}" type="slidenum">
              <a:rPr lang="en-US" smtClean="0"/>
              <a:pPr>
                <a:defRPr/>
              </a:pPr>
              <a:t>8</a:t>
            </a:fld>
            <a:endParaRPr lang="en-US"/>
          </a:p>
        </p:txBody>
      </p:sp>
      <p:pic>
        <p:nvPicPr>
          <p:cNvPr id="6148" name="Picture 4" descr="C:\Users\20107\Desktop\Photo's\Code Issues Electrical\PV\PV Charge controll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210" y="3088725"/>
            <a:ext cx="1185319" cy="211974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20107\Desktop\Photo's\Code Issues Electrical\PV\Inverter SB5000 AFC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15498" y="1686422"/>
            <a:ext cx="1700511" cy="30043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endCxn id="6148" idx="0"/>
          </p:cNvCxnSpPr>
          <p:nvPr/>
        </p:nvCxnSpPr>
        <p:spPr>
          <a:xfrm>
            <a:off x="810869" y="2559391"/>
            <a:ext cx="1" cy="529334"/>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148" idx="3"/>
          </p:cNvCxnSpPr>
          <p:nvPr/>
        </p:nvCxnSpPr>
        <p:spPr>
          <a:xfrm>
            <a:off x="1403529" y="4148598"/>
            <a:ext cx="694015" cy="569354"/>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925410" y="4676705"/>
            <a:ext cx="385333" cy="721771"/>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316009" y="3835730"/>
            <a:ext cx="443523" cy="464263"/>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334404" y="1980847"/>
            <a:ext cx="603258" cy="831399"/>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050143" y="1358514"/>
            <a:ext cx="550064" cy="622333"/>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sp>
        <p:nvSpPr>
          <p:cNvPr id="6144" name="TextBox 6143"/>
          <p:cNvSpPr txBox="1"/>
          <p:nvPr/>
        </p:nvSpPr>
        <p:spPr>
          <a:xfrm>
            <a:off x="218210" y="95251"/>
            <a:ext cx="1879334" cy="369332"/>
          </a:xfrm>
          <a:prstGeom prst="rect">
            <a:avLst/>
          </a:prstGeom>
          <a:noFill/>
        </p:spPr>
        <p:txBody>
          <a:bodyPr wrap="square" rtlCol="0">
            <a:spAutoFit/>
          </a:bodyPr>
          <a:lstStyle/>
          <a:p>
            <a:r>
              <a:rPr lang="en-US" b="1" dirty="0" smtClean="0">
                <a:latin typeface="Arial" pitchFamily="34" charset="0"/>
                <a:cs typeface="Arial" pitchFamily="34" charset="0"/>
              </a:rPr>
              <a:t>PV System</a:t>
            </a:r>
          </a:p>
        </p:txBody>
      </p:sp>
      <p:sp>
        <p:nvSpPr>
          <p:cNvPr id="6145" name="TextBox 6144"/>
          <p:cNvSpPr txBox="1"/>
          <p:nvPr/>
        </p:nvSpPr>
        <p:spPr>
          <a:xfrm>
            <a:off x="1403529" y="3408218"/>
            <a:ext cx="1503786" cy="646331"/>
          </a:xfrm>
          <a:prstGeom prst="rect">
            <a:avLst/>
          </a:prstGeom>
          <a:noFill/>
        </p:spPr>
        <p:txBody>
          <a:bodyPr wrap="square" rtlCol="0">
            <a:spAutoFit/>
          </a:bodyPr>
          <a:lstStyle/>
          <a:p>
            <a:r>
              <a:rPr lang="en-US" b="1" dirty="0" smtClean="0">
                <a:latin typeface="Arial" pitchFamily="34" charset="0"/>
                <a:cs typeface="Arial" pitchFamily="34" charset="0"/>
              </a:rPr>
              <a:t>Charge Controller</a:t>
            </a:r>
          </a:p>
        </p:txBody>
      </p:sp>
      <p:sp>
        <p:nvSpPr>
          <p:cNvPr id="6157" name="TextBox 6156"/>
          <p:cNvSpPr txBox="1"/>
          <p:nvPr/>
        </p:nvSpPr>
        <p:spPr>
          <a:xfrm>
            <a:off x="934199" y="6358637"/>
            <a:ext cx="3858785" cy="369332"/>
          </a:xfrm>
          <a:prstGeom prst="rect">
            <a:avLst/>
          </a:prstGeom>
          <a:noFill/>
        </p:spPr>
        <p:txBody>
          <a:bodyPr wrap="square" rtlCol="0">
            <a:spAutoFit/>
          </a:bodyPr>
          <a:lstStyle/>
          <a:p>
            <a:pPr algn="ctr"/>
            <a:r>
              <a:rPr lang="en-US" b="1" dirty="0" smtClean="0">
                <a:latin typeface="Arial" pitchFamily="34" charset="0"/>
                <a:cs typeface="Arial" pitchFamily="34" charset="0"/>
              </a:rPr>
              <a:t>Energy Storage System</a:t>
            </a:r>
          </a:p>
        </p:txBody>
      </p:sp>
      <p:sp>
        <p:nvSpPr>
          <p:cNvPr id="6158" name="TextBox 6157"/>
          <p:cNvSpPr txBox="1"/>
          <p:nvPr/>
        </p:nvSpPr>
        <p:spPr>
          <a:xfrm>
            <a:off x="3784056" y="1122837"/>
            <a:ext cx="1346084" cy="646331"/>
          </a:xfrm>
          <a:prstGeom prst="rect">
            <a:avLst/>
          </a:prstGeom>
          <a:noFill/>
        </p:spPr>
        <p:txBody>
          <a:bodyPr wrap="square" rtlCol="0">
            <a:spAutoFit/>
          </a:bodyPr>
          <a:lstStyle/>
          <a:p>
            <a:pPr algn="ctr"/>
            <a:r>
              <a:rPr lang="en-US" b="1" dirty="0" smtClean="0">
                <a:latin typeface="Arial" pitchFamily="34" charset="0"/>
                <a:cs typeface="Arial" pitchFamily="34" charset="0"/>
              </a:rPr>
              <a:t>DC/AC Inverter</a:t>
            </a:r>
          </a:p>
        </p:txBody>
      </p:sp>
      <p:sp>
        <p:nvSpPr>
          <p:cNvPr id="6159" name="TextBox 6158"/>
          <p:cNvSpPr txBox="1"/>
          <p:nvPr/>
        </p:nvSpPr>
        <p:spPr>
          <a:xfrm>
            <a:off x="5471639" y="4895"/>
            <a:ext cx="1578504" cy="369332"/>
          </a:xfrm>
          <a:prstGeom prst="rect">
            <a:avLst/>
          </a:prstGeom>
          <a:noFill/>
        </p:spPr>
        <p:txBody>
          <a:bodyPr wrap="square" rtlCol="0">
            <a:spAutoFit/>
          </a:bodyPr>
          <a:lstStyle/>
          <a:p>
            <a:r>
              <a:rPr lang="en-US" b="1" dirty="0" smtClean="0">
                <a:latin typeface="Arial" pitchFamily="34" charset="0"/>
                <a:cs typeface="Arial" pitchFamily="34" charset="0"/>
              </a:rPr>
              <a:t>Utility Meter</a:t>
            </a:r>
          </a:p>
        </p:txBody>
      </p:sp>
      <p:sp>
        <p:nvSpPr>
          <p:cNvPr id="6163" name="TextBox 6162"/>
          <p:cNvSpPr txBox="1"/>
          <p:nvPr/>
        </p:nvSpPr>
        <p:spPr>
          <a:xfrm>
            <a:off x="7600207" y="1478099"/>
            <a:ext cx="1533844" cy="369332"/>
          </a:xfrm>
          <a:prstGeom prst="rect">
            <a:avLst/>
          </a:prstGeom>
          <a:noFill/>
        </p:spPr>
        <p:txBody>
          <a:bodyPr wrap="square" rtlCol="0">
            <a:spAutoFit/>
          </a:bodyPr>
          <a:lstStyle/>
          <a:p>
            <a:r>
              <a:rPr lang="en-US" b="1" dirty="0" smtClean="0">
                <a:latin typeface="Arial" pitchFamily="34" charset="0"/>
                <a:cs typeface="Arial" pitchFamily="34" charset="0"/>
              </a:rPr>
              <a:t>Utility Grid</a:t>
            </a:r>
          </a:p>
        </p:txBody>
      </p:sp>
      <p:sp>
        <p:nvSpPr>
          <p:cNvPr id="6164" name="TextBox 6163"/>
          <p:cNvSpPr txBox="1"/>
          <p:nvPr/>
        </p:nvSpPr>
        <p:spPr>
          <a:xfrm>
            <a:off x="6707927" y="4348620"/>
            <a:ext cx="1784559" cy="369332"/>
          </a:xfrm>
          <a:prstGeom prst="rect">
            <a:avLst/>
          </a:prstGeom>
          <a:noFill/>
        </p:spPr>
        <p:txBody>
          <a:bodyPr wrap="square" rtlCol="0">
            <a:spAutoFit/>
          </a:bodyPr>
          <a:lstStyle/>
          <a:p>
            <a:pPr algn="ctr"/>
            <a:r>
              <a:rPr lang="en-US" b="1" dirty="0" smtClean="0">
                <a:latin typeface="Arial" pitchFamily="34" charset="0"/>
                <a:cs typeface="Arial" pitchFamily="34" charset="0"/>
              </a:rPr>
              <a:t>Your House</a:t>
            </a:r>
          </a:p>
        </p:txBody>
      </p:sp>
    </p:spTree>
    <p:extLst>
      <p:ext uri="{BB962C8B-B14F-4D97-AF65-F5344CB8AC3E}">
        <p14:creationId xmlns:p14="http://schemas.microsoft.com/office/powerpoint/2010/main" val="3081750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492" y="3367518"/>
            <a:ext cx="4326514" cy="319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5AD28055-568C-4AF3-8C05-A132F8B44A23}" type="slidenum">
              <a:rPr lang="en-US" smtClean="0"/>
              <a:pPr>
                <a:defRPr/>
              </a:pPr>
              <a:t>9</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68" y="0"/>
            <a:ext cx="4078097" cy="3429000"/>
          </a:xfrm>
          <a:prstGeom prst="rect">
            <a:avLst/>
          </a:prstGeom>
        </p:spPr>
      </p:pic>
      <p:pic>
        <p:nvPicPr>
          <p:cNvPr id="4100" name="Picture 4" descr="http://www.australissolar.com.au/wp-content/uploads/2011/10/res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7498" y="1"/>
            <a:ext cx="4896502" cy="326571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041" y="3429000"/>
            <a:ext cx="2495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289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L Basic 122010">
  <a:themeElements>
    <a:clrScheme name="Custom 4">
      <a:dk1>
        <a:srgbClr val="000000"/>
      </a:dk1>
      <a:lt1>
        <a:sysClr val="window" lastClr="FFFFFF"/>
      </a:lt1>
      <a:dk2>
        <a:srgbClr val="C20632"/>
      </a:dk2>
      <a:lt2>
        <a:srgbClr val="D1C7B6"/>
      </a:lt2>
      <a:accent1>
        <a:srgbClr val="C70932"/>
      </a:accent1>
      <a:accent2>
        <a:srgbClr val="F58517"/>
      </a:accent2>
      <a:accent3>
        <a:srgbClr val="93C94B"/>
      </a:accent3>
      <a:accent4>
        <a:srgbClr val="3E9E33"/>
      </a:accent4>
      <a:accent5>
        <a:srgbClr val="54A4A0"/>
      </a:accent5>
      <a:accent6>
        <a:srgbClr val="0C6E7A"/>
      </a:accent6>
      <a:hlink>
        <a:srgbClr val="C30034"/>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UL Basic 122010</Template>
  <TotalTime>12700</TotalTime>
  <Words>2979</Words>
  <Application>Microsoft Office PowerPoint</Application>
  <PresentationFormat>On-screen Show (4:3)</PresentationFormat>
  <Paragraphs>502</Paragraphs>
  <Slides>39</Slides>
  <Notes>27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UL Basic 122010</vt:lpstr>
      <vt:lpstr>Energy Storage Systems UL Listings and the NEC Kelly Nicolello Senior Regulatory Engineer </vt:lpstr>
      <vt:lpstr>Why Energy Storage?</vt:lpstr>
      <vt:lpstr>Grid Balancing &amp; Load Leveling </vt:lpstr>
      <vt:lpstr>Reliability &amp; Resiliency </vt:lpstr>
      <vt:lpstr>Infrastructure Benefits of Energy Storage</vt:lpstr>
      <vt:lpstr>Supporting Renewables by Mitigating Intermittency </vt:lpstr>
      <vt:lpstr>Customer Side of the Meter Storage</vt:lpstr>
      <vt:lpstr>PowerPoint Presentation</vt:lpstr>
      <vt:lpstr>PowerPoint Presentation</vt:lpstr>
      <vt:lpstr>Energy Storage Technologies</vt:lpstr>
      <vt:lpstr>Energy Storage Technologies</vt:lpstr>
      <vt:lpstr>Current Technologies for Energy Storage Systems</vt:lpstr>
      <vt:lpstr>Potential Hazards Associated with  Energy Storage Systems</vt:lpstr>
      <vt:lpstr>Standards activities</vt:lpstr>
      <vt:lpstr>UL 9540 - Scope</vt:lpstr>
      <vt:lpstr>UL 9540 - Requirements</vt:lpstr>
      <vt:lpstr>UL 9540 - Overview</vt:lpstr>
      <vt:lpstr>UL 9540 - Overview</vt:lpstr>
      <vt:lpstr>UL 9540 Overview – Performance Testing</vt:lpstr>
      <vt:lpstr>Overview of Certification Options </vt:lpstr>
      <vt:lpstr>Certified vs Field Evaluation </vt:lpstr>
      <vt:lpstr>Field Evaluation</vt:lpstr>
      <vt:lpstr>Field Evaluation – NFPA 791-2014</vt:lpstr>
      <vt:lpstr>Extending the Technology</vt:lpstr>
      <vt:lpstr>V2X</vt:lpstr>
      <vt:lpstr>Repurposing</vt:lpstr>
      <vt:lpstr>Code requirements</vt:lpstr>
      <vt:lpstr>Code requirements</vt:lpstr>
      <vt:lpstr>2017 First Revision Article 706</vt:lpstr>
      <vt:lpstr>2017 First Revision Article 706</vt:lpstr>
      <vt:lpstr>2017 First Revision Article 706</vt:lpstr>
      <vt:lpstr>2017 First Revision Article 706</vt:lpstr>
      <vt:lpstr>2017 First Revision Article 706</vt:lpstr>
      <vt:lpstr>2017 First Revision Article 706</vt:lpstr>
      <vt:lpstr>2017 First Revision Article 706</vt:lpstr>
      <vt:lpstr>Future battery technologies</vt:lpstr>
      <vt:lpstr>Proposed Fire Code Changes – 2018 IFC and in 2018 NFPA 1   </vt:lpstr>
      <vt:lpstr>Summary</vt:lpstr>
      <vt:lpstr>THANK YOU.</vt:lpstr>
    </vt:vector>
  </TitlesOfParts>
  <Company>Underwriters Laboratories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bold 30 pts maximum  two lines</dc:title>
  <dc:creator>Jeffrey Fecteau</dc:creator>
  <cp:lastModifiedBy>Washington State Patrol</cp:lastModifiedBy>
  <cp:revision>150</cp:revision>
  <dcterms:created xsi:type="dcterms:W3CDTF">2011-02-02T20:30:46Z</dcterms:created>
  <dcterms:modified xsi:type="dcterms:W3CDTF">2017-10-02T16:10:08Z</dcterms:modified>
</cp:coreProperties>
</file>